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423" r:id="rId2"/>
    <p:sldId id="459" r:id="rId3"/>
    <p:sldId id="463" r:id="rId4"/>
    <p:sldId id="452" r:id="rId5"/>
    <p:sldId id="462" r:id="rId6"/>
    <p:sldId id="464" r:id="rId7"/>
    <p:sldId id="465" r:id="rId8"/>
    <p:sldId id="457" r:id="rId9"/>
    <p:sldId id="458" r:id="rId10"/>
    <p:sldId id="447" r:id="rId11"/>
  </p:sldIdLst>
  <p:sldSz cx="12192000" cy="6858000"/>
  <p:notesSz cx="6858000" cy="9144000"/>
  <p:embeddedFontLst>
    <p:embeddedFont>
      <p:font typeface="Akrobat" panose="020B0604020202020204" charset="-5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EC9"/>
    <a:srgbClr val="1473B1"/>
    <a:srgbClr val="14ABA5"/>
    <a:srgbClr val="249BC0"/>
    <a:srgbClr val="44C0AC"/>
    <a:srgbClr val="1E94C2"/>
    <a:srgbClr val="B3E2E8"/>
    <a:srgbClr val="259CC0"/>
    <a:srgbClr val="33ADBB"/>
    <a:srgbClr val="49C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5688" autoAdjust="0"/>
  </p:normalViewPr>
  <p:slideViewPr>
    <p:cSldViewPr>
      <p:cViewPr varScale="1">
        <p:scale>
          <a:sx n="68" d="100"/>
          <a:sy n="68" d="100"/>
        </p:scale>
        <p:origin x="7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A036A-9D8D-4DC9-BCE1-62A9433869D9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B6E55-E113-43AF-A8DA-77F4BFFE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2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2809199" y="1232413"/>
            <a:ext cx="6551164" cy="2292531"/>
            <a:chOff x="2419351" y="1296988"/>
            <a:chExt cx="4157663" cy="1939924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419351" y="1828800"/>
              <a:ext cx="1314450" cy="1408112"/>
            </a:xfrm>
            <a:custGeom>
              <a:avLst/>
              <a:gdLst>
                <a:gd name="T0" fmla="*/ 0 w 5796"/>
                <a:gd name="T1" fmla="*/ 590 h 6207"/>
                <a:gd name="T2" fmla="*/ 2011 w 5796"/>
                <a:gd name="T3" fmla="*/ 6207 h 6207"/>
                <a:gd name="T4" fmla="*/ 5796 w 5796"/>
                <a:gd name="T5" fmla="*/ 5434 h 6207"/>
                <a:gd name="T6" fmla="*/ 5796 w 5796"/>
                <a:gd name="T7" fmla="*/ 0 h 6207"/>
                <a:gd name="T8" fmla="*/ 0 w 5796"/>
                <a:gd name="T9" fmla="*/ 590 h 6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6" h="6207">
                  <a:moveTo>
                    <a:pt x="0" y="590"/>
                  </a:moveTo>
                  <a:lnTo>
                    <a:pt x="2011" y="6207"/>
                  </a:lnTo>
                  <a:lnTo>
                    <a:pt x="5796" y="5434"/>
                  </a:lnTo>
                  <a:lnTo>
                    <a:pt x="5796" y="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2573338" y="1368425"/>
              <a:ext cx="1063625" cy="1768475"/>
            </a:xfrm>
            <a:custGeom>
              <a:avLst/>
              <a:gdLst>
                <a:gd name="T0" fmla="*/ 1949 w 4686"/>
                <a:gd name="T1" fmla="*/ 7775 h 7797"/>
                <a:gd name="T2" fmla="*/ 1851 w 4686"/>
                <a:gd name="T3" fmla="*/ 7708 h 7797"/>
                <a:gd name="T4" fmla="*/ 1816 w 4686"/>
                <a:gd name="T5" fmla="*/ 7621 h 7797"/>
                <a:gd name="T6" fmla="*/ 1726 w 4686"/>
                <a:gd name="T7" fmla="*/ 7382 h 7797"/>
                <a:gd name="T8" fmla="*/ 1564 w 4686"/>
                <a:gd name="T9" fmla="*/ 7000 h 7797"/>
                <a:gd name="T10" fmla="*/ 1170 w 4686"/>
                <a:gd name="T11" fmla="*/ 6075 h 7797"/>
                <a:gd name="T12" fmla="*/ 795 w 4686"/>
                <a:gd name="T13" fmla="*/ 5143 h 7797"/>
                <a:gd name="T14" fmla="*/ 621 w 4686"/>
                <a:gd name="T15" fmla="*/ 4636 h 7797"/>
                <a:gd name="T16" fmla="*/ 524 w 4686"/>
                <a:gd name="T17" fmla="*/ 4247 h 7797"/>
                <a:gd name="T18" fmla="*/ 523 w 4686"/>
                <a:gd name="T19" fmla="*/ 3987 h 7797"/>
                <a:gd name="T20" fmla="*/ 606 w 4686"/>
                <a:gd name="T21" fmla="*/ 3727 h 7797"/>
                <a:gd name="T22" fmla="*/ 731 w 4686"/>
                <a:gd name="T23" fmla="*/ 3471 h 7797"/>
                <a:gd name="T24" fmla="*/ 946 w 4686"/>
                <a:gd name="T25" fmla="*/ 3135 h 7797"/>
                <a:gd name="T26" fmla="*/ 601 w 4686"/>
                <a:gd name="T27" fmla="*/ 1321 h 7797"/>
                <a:gd name="T28" fmla="*/ 1740 w 4686"/>
                <a:gd name="T29" fmla="*/ 1127 h 7797"/>
                <a:gd name="T30" fmla="*/ 1947 w 4686"/>
                <a:gd name="T31" fmla="*/ 1489 h 7797"/>
                <a:gd name="T32" fmla="*/ 2164 w 4686"/>
                <a:gd name="T33" fmla="*/ 1826 h 7797"/>
                <a:gd name="T34" fmla="*/ 2373 w 4686"/>
                <a:gd name="T35" fmla="*/ 2108 h 7797"/>
                <a:gd name="T36" fmla="*/ 2558 w 4686"/>
                <a:gd name="T37" fmla="*/ 2307 h 7797"/>
                <a:gd name="T38" fmla="*/ 2705 w 4686"/>
                <a:gd name="T39" fmla="*/ 2395 h 7797"/>
                <a:gd name="T40" fmla="*/ 2813 w 4686"/>
                <a:gd name="T41" fmla="*/ 2395 h 7797"/>
                <a:gd name="T42" fmla="*/ 2984 w 4686"/>
                <a:gd name="T43" fmla="*/ 2433 h 7797"/>
                <a:gd name="T44" fmla="*/ 3145 w 4686"/>
                <a:gd name="T45" fmla="*/ 2526 h 7797"/>
                <a:gd name="T46" fmla="*/ 3297 w 4686"/>
                <a:gd name="T47" fmla="*/ 2676 h 7797"/>
                <a:gd name="T48" fmla="*/ 3438 w 4686"/>
                <a:gd name="T49" fmla="*/ 2881 h 7797"/>
                <a:gd name="T50" fmla="*/ 3569 w 4686"/>
                <a:gd name="T51" fmla="*/ 3141 h 7797"/>
                <a:gd name="T52" fmla="*/ 3713 w 4686"/>
                <a:gd name="T53" fmla="*/ 3587 h 7797"/>
                <a:gd name="T54" fmla="*/ 4211 w 4686"/>
                <a:gd name="T55" fmla="*/ 5340 h 7797"/>
                <a:gd name="T56" fmla="*/ 4629 w 4686"/>
                <a:gd name="T57" fmla="*/ 6850 h 7797"/>
                <a:gd name="T58" fmla="*/ 4375 w 4686"/>
                <a:gd name="T59" fmla="*/ 7170 h 7797"/>
                <a:gd name="T60" fmla="*/ 3428 w 4686"/>
                <a:gd name="T61" fmla="*/ 7488 h 7797"/>
                <a:gd name="T62" fmla="*/ 2819 w 4686"/>
                <a:gd name="T63" fmla="*/ 7665 h 7797"/>
                <a:gd name="T64" fmla="*/ 2293 w 4686"/>
                <a:gd name="T65" fmla="*/ 7780 h 7797"/>
                <a:gd name="T66" fmla="*/ 2070 w 4686"/>
                <a:gd name="T67" fmla="*/ 7554 h 7797"/>
                <a:gd name="T68" fmla="*/ 2315 w 4686"/>
                <a:gd name="T69" fmla="*/ 7533 h 7797"/>
                <a:gd name="T70" fmla="*/ 2756 w 4686"/>
                <a:gd name="T71" fmla="*/ 7433 h 7797"/>
                <a:gd name="T72" fmla="*/ 3613 w 4686"/>
                <a:gd name="T73" fmla="*/ 7175 h 7797"/>
                <a:gd name="T74" fmla="*/ 4392 w 4686"/>
                <a:gd name="T75" fmla="*/ 6905 h 7797"/>
                <a:gd name="T76" fmla="*/ 3911 w 4686"/>
                <a:gd name="T77" fmla="*/ 5177 h 7797"/>
                <a:gd name="T78" fmla="*/ 3495 w 4686"/>
                <a:gd name="T79" fmla="*/ 3713 h 7797"/>
                <a:gd name="T80" fmla="*/ 3322 w 4686"/>
                <a:gd name="T81" fmla="*/ 3188 h 7797"/>
                <a:gd name="T82" fmla="*/ 3199 w 4686"/>
                <a:gd name="T83" fmla="*/ 2956 h 7797"/>
                <a:gd name="T84" fmla="*/ 3081 w 4686"/>
                <a:gd name="T85" fmla="*/ 2798 h 7797"/>
                <a:gd name="T86" fmla="*/ 2971 w 4686"/>
                <a:gd name="T87" fmla="*/ 2700 h 7797"/>
                <a:gd name="T88" fmla="*/ 2871 w 4686"/>
                <a:gd name="T89" fmla="*/ 2650 h 7797"/>
                <a:gd name="T90" fmla="*/ 2784 w 4686"/>
                <a:gd name="T91" fmla="*/ 2636 h 7797"/>
                <a:gd name="T92" fmla="*/ 2638 w 4686"/>
                <a:gd name="T93" fmla="*/ 2626 h 7797"/>
                <a:gd name="T94" fmla="*/ 2364 w 4686"/>
                <a:gd name="T95" fmla="*/ 2451 h 7797"/>
                <a:gd name="T96" fmla="*/ 2084 w 4686"/>
                <a:gd name="T97" fmla="*/ 2135 h 7797"/>
                <a:gd name="T98" fmla="*/ 1821 w 4686"/>
                <a:gd name="T99" fmla="*/ 1753 h 7797"/>
                <a:gd name="T100" fmla="*/ 1545 w 4686"/>
                <a:gd name="T101" fmla="*/ 1282 h 7797"/>
                <a:gd name="T102" fmla="*/ 414 w 4686"/>
                <a:gd name="T103" fmla="*/ 547 h 7797"/>
                <a:gd name="T104" fmla="*/ 1342 w 4686"/>
                <a:gd name="T105" fmla="*/ 3020 h 7797"/>
                <a:gd name="T106" fmla="*/ 1088 w 4686"/>
                <a:gd name="T107" fmla="*/ 3357 h 7797"/>
                <a:gd name="T108" fmla="*/ 931 w 4686"/>
                <a:gd name="T109" fmla="*/ 3613 h 7797"/>
                <a:gd name="T110" fmla="*/ 805 w 4686"/>
                <a:gd name="T111" fmla="*/ 3888 h 7797"/>
                <a:gd name="T112" fmla="*/ 755 w 4686"/>
                <a:gd name="T113" fmla="*/ 4140 h 7797"/>
                <a:gd name="T114" fmla="*/ 832 w 4686"/>
                <a:gd name="T115" fmla="*/ 4496 h 7797"/>
                <a:gd name="T116" fmla="*/ 1005 w 4686"/>
                <a:gd name="T117" fmla="*/ 5002 h 7797"/>
                <a:gd name="T118" fmla="*/ 1395 w 4686"/>
                <a:gd name="T119" fmla="*/ 5980 h 7797"/>
                <a:gd name="T120" fmla="*/ 1766 w 4686"/>
                <a:gd name="T121" fmla="*/ 6851 h 7797"/>
                <a:gd name="T122" fmla="*/ 1934 w 4686"/>
                <a:gd name="T123" fmla="*/ 7247 h 7797"/>
                <a:gd name="T124" fmla="*/ 2033 w 4686"/>
                <a:gd name="T125" fmla="*/ 7497 h 7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86" h="7797">
                  <a:moveTo>
                    <a:pt x="2100" y="7797"/>
                  </a:moveTo>
                  <a:lnTo>
                    <a:pt x="2063" y="7796"/>
                  </a:lnTo>
                  <a:lnTo>
                    <a:pt x="2030" y="7792"/>
                  </a:lnTo>
                  <a:lnTo>
                    <a:pt x="2000" y="7789"/>
                  </a:lnTo>
                  <a:lnTo>
                    <a:pt x="1973" y="7782"/>
                  </a:lnTo>
                  <a:lnTo>
                    <a:pt x="1949" y="7775"/>
                  </a:lnTo>
                  <a:lnTo>
                    <a:pt x="1927" y="7766"/>
                  </a:lnTo>
                  <a:lnTo>
                    <a:pt x="1907" y="7755"/>
                  </a:lnTo>
                  <a:lnTo>
                    <a:pt x="1891" y="7745"/>
                  </a:lnTo>
                  <a:lnTo>
                    <a:pt x="1876" y="7733"/>
                  </a:lnTo>
                  <a:lnTo>
                    <a:pt x="1863" y="7721"/>
                  </a:lnTo>
                  <a:lnTo>
                    <a:pt x="1851" y="7708"/>
                  </a:lnTo>
                  <a:lnTo>
                    <a:pt x="1843" y="7694"/>
                  </a:lnTo>
                  <a:lnTo>
                    <a:pt x="1835" y="7680"/>
                  </a:lnTo>
                  <a:lnTo>
                    <a:pt x="1829" y="7667"/>
                  </a:lnTo>
                  <a:lnTo>
                    <a:pt x="1824" y="7653"/>
                  </a:lnTo>
                  <a:lnTo>
                    <a:pt x="1821" y="7639"/>
                  </a:lnTo>
                  <a:lnTo>
                    <a:pt x="1816" y="7621"/>
                  </a:lnTo>
                  <a:lnTo>
                    <a:pt x="1808" y="7594"/>
                  </a:lnTo>
                  <a:lnTo>
                    <a:pt x="1796" y="7562"/>
                  </a:lnTo>
                  <a:lnTo>
                    <a:pt x="1783" y="7525"/>
                  </a:lnTo>
                  <a:lnTo>
                    <a:pt x="1766" y="7482"/>
                  </a:lnTo>
                  <a:lnTo>
                    <a:pt x="1746" y="7434"/>
                  </a:lnTo>
                  <a:lnTo>
                    <a:pt x="1726" y="7382"/>
                  </a:lnTo>
                  <a:lnTo>
                    <a:pt x="1702" y="7327"/>
                  </a:lnTo>
                  <a:lnTo>
                    <a:pt x="1678" y="7267"/>
                  </a:lnTo>
                  <a:lnTo>
                    <a:pt x="1651" y="7204"/>
                  </a:lnTo>
                  <a:lnTo>
                    <a:pt x="1623" y="7138"/>
                  </a:lnTo>
                  <a:lnTo>
                    <a:pt x="1594" y="7070"/>
                  </a:lnTo>
                  <a:lnTo>
                    <a:pt x="1564" y="7000"/>
                  </a:lnTo>
                  <a:lnTo>
                    <a:pt x="1534" y="6927"/>
                  </a:lnTo>
                  <a:lnTo>
                    <a:pt x="1502" y="6853"/>
                  </a:lnTo>
                  <a:lnTo>
                    <a:pt x="1470" y="6780"/>
                  </a:lnTo>
                  <a:lnTo>
                    <a:pt x="1366" y="6539"/>
                  </a:lnTo>
                  <a:lnTo>
                    <a:pt x="1266" y="6304"/>
                  </a:lnTo>
                  <a:lnTo>
                    <a:pt x="1170" y="6075"/>
                  </a:lnTo>
                  <a:lnTo>
                    <a:pt x="1078" y="5852"/>
                  </a:lnTo>
                  <a:lnTo>
                    <a:pt x="989" y="5638"/>
                  </a:lnTo>
                  <a:lnTo>
                    <a:pt x="908" y="5433"/>
                  </a:lnTo>
                  <a:lnTo>
                    <a:pt x="869" y="5334"/>
                  </a:lnTo>
                  <a:lnTo>
                    <a:pt x="831" y="5237"/>
                  </a:lnTo>
                  <a:lnTo>
                    <a:pt x="795" y="5143"/>
                  </a:lnTo>
                  <a:lnTo>
                    <a:pt x="762" y="5050"/>
                  </a:lnTo>
                  <a:lnTo>
                    <a:pt x="730" y="4962"/>
                  </a:lnTo>
                  <a:lnTo>
                    <a:pt x="700" y="4876"/>
                  </a:lnTo>
                  <a:lnTo>
                    <a:pt x="671" y="4793"/>
                  </a:lnTo>
                  <a:lnTo>
                    <a:pt x="645" y="4713"/>
                  </a:lnTo>
                  <a:lnTo>
                    <a:pt x="621" y="4636"/>
                  </a:lnTo>
                  <a:lnTo>
                    <a:pt x="599" y="4563"/>
                  </a:lnTo>
                  <a:lnTo>
                    <a:pt x="579" y="4493"/>
                  </a:lnTo>
                  <a:lnTo>
                    <a:pt x="562" y="4426"/>
                  </a:lnTo>
                  <a:lnTo>
                    <a:pt x="546" y="4363"/>
                  </a:lnTo>
                  <a:lnTo>
                    <a:pt x="534" y="4303"/>
                  </a:lnTo>
                  <a:lnTo>
                    <a:pt x="524" y="4247"/>
                  </a:lnTo>
                  <a:lnTo>
                    <a:pt x="517" y="4196"/>
                  </a:lnTo>
                  <a:lnTo>
                    <a:pt x="513" y="4148"/>
                  </a:lnTo>
                  <a:lnTo>
                    <a:pt x="510" y="4105"/>
                  </a:lnTo>
                  <a:lnTo>
                    <a:pt x="512" y="4064"/>
                  </a:lnTo>
                  <a:lnTo>
                    <a:pt x="515" y="4030"/>
                  </a:lnTo>
                  <a:lnTo>
                    <a:pt x="523" y="3987"/>
                  </a:lnTo>
                  <a:lnTo>
                    <a:pt x="534" y="3943"/>
                  </a:lnTo>
                  <a:lnTo>
                    <a:pt x="545" y="3901"/>
                  </a:lnTo>
                  <a:lnTo>
                    <a:pt x="558" y="3857"/>
                  </a:lnTo>
                  <a:lnTo>
                    <a:pt x="573" y="3813"/>
                  </a:lnTo>
                  <a:lnTo>
                    <a:pt x="588" y="3770"/>
                  </a:lnTo>
                  <a:lnTo>
                    <a:pt x="606" y="3727"/>
                  </a:lnTo>
                  <a:lnTo>
                    <a:pt x="624" y="3683"/>
                  </a:lnTo>
                  <a:lnTo>
                    <a:pt x="644" y="3640"/>
                  </a:lnTo>
                  <a:lnTo>
                    <a:pt x="665" y="3598"/>
                  </a:lnTo>
                  <a:lnTo>
                    <a:pt x="686" y="3555"/>
                  </a:lnTo>
                  <a:lnTo>
                    <a:pt x="708" y="3512"/>
                  </a:lnTo>
                  <a:lnTo>
                    <a:pt x="731" y="3471"/>
                  </a:lnTo>
                  <a:lnTo>
                    <a:pt x="755" y="3431"/>
                  </a:lnTo>
                  <a:lnTo>
                    <a:pt x="778" y="3390"/>
                  </a:lnTo>
                  <a:lnTo>
                    <a:pt x="802" y="3351"/>
                  </a:lnTo>
                  <a:lnTo>
                    <a:pt x="851" y="3274"/>
                  </a:lnTo>
                  <a:lnTo>
                    <a:pt x="899" y="3203"/>
                  </a:lnTo>
                  <a:lnTo>
                    <a:pt x="946" y="3135"/>
                  </a:lnTo>
                  <a:lnTo>
                    <a:pt x="992" y="3072"/>
                  </a:lnTo>
                  <a:lnTo>
                    <a:pt x="1034" y="3015"/>
                  </a:lnTo>
                  <a:lnTo>
                    <a:pt x="1073" y="2965"/>
                  </a:lnTo>
                  <a:lnTo>
                    <a:pt x="1108" y="2921"/>
                  </a:lnTo>
                  <a:lnTo>
                    <a:pt x="1137" y="2886"/>
                  </a:lnTo>
                  <a:lnTo>
                    <a:pt x="601" y="1321"/>
                  </a:lnTo>
                  <a:lnTo>
                    <a:pt x="0" y="1167"/>
                  </a:lnTo>
                  <a:lnTo>
                    <a:pt x="214" y="348"/>
                  </a:lnTo>
                  <a:lnTo>
                    <a:pt x="1633" y="0"/>
                  </a:lnTo>
                  <a:lnTo>
                    <a:pt x="1948" y="698"/>
                  </a:lnTo>
                  <a:lnTo>
                    <a:pt x="1707" y="1065"/>
                  </a:lnTo>
                  <a:lnTo>
                    <a:pt x="1740" y="1127"/>
                  </a:lnTo>
                  <a:lnTo>
                    <a:pt x="1772" y="1188"/>
                  </a:lnTo>
                  <a:lnTo>
                    <a:pt x="1807" y="1249"/>
                  </a:lnTo>
                  <a:lnTo>
                    <a:pt x="1841" y="1310"/>
                  </a:lnTo>
                  <a:lnTo>
                    <a:pt x="1876" y="1371"/>
                  </a:lnTo>
                  <a:lnTo>
                    <a:pt x="1912" y="1431"/>
                  </a:lnTo>
                  <a:lnTo>
                    <a:pt x="1947" y="1489"/>
                  </a:lnTo>
                  <a:lnTo>
                    <a:pt x="1983" y="1548"/>
                  </a:lnTo>
                  <a:lnTo>
                    <a:pt x="2019" y="1606"/>
                  </a:lnTo>
                  <a:lnTo>
                    <a:pt x="2056" y="1663"/>
                  </a:lnTo>
                  <a:lnTo>
                    <a:pt x="2092" y="1719"/>
                  </a:lnTo>
                  <a:lnTo>
                    <a:pt x="2128" y="1773"/>
                  </a:lnTo>
                  <a:lnTo>
                    <a:pt x="2164" y="1826"/>
                  </a:lnTo>
                  <a:lnTo>
                    <a:pt x="2200" y="1878"/>
                  </a:lnTo>
                  <a:lnTo>
                    <a:pt x="2235" y="1927"/>
                  </a:lnTo>
                  <a:lnTo>
                    <a:pt x="2270" y="1976"/>
                  </a:lnTo>
                  <a:lnTo>
                    <a:pt x="2305" y="2022"/>
                  </a:lnTo>
                  <a:lnTo>
                    <a:pt x="2340" y="2067"/>
                  </a:lnTo>
                  <a:lnTo>
                    <a:pt x="2373" y="2108"/>
                  </a:lnTo>
                  <a:lnTo>
                    <a:pt x="2406" y="2147"/>
                  </a:lnTo>
                  <a:lnTo>
                    <a:pt x="2438" y="2185"/>
                  </a:lnTo>
                  <a:lnTo>
                    <a:pt x="2470" y="2220"/>
                  </a:lnTo>
                  <a:lnTo>
                    <a:pt x="2500" y="2252"/>
                  </a:lnTo>
                  <a:lnTo>
                    <a:pt x="2530" y="2281"/>
                  </a:lnTo>
                  <a:lnTo>
                    <a:pt x="2558" y="2307"/>
                  </a:lnTo>
                  <a:lnTo>
                    <a:pt x="2586" y="2330"/>
                  </a:lnTo>
                  <a:lnTo>
                    <a:pt x="2613" y="2350"/>
                  </a:lnTo>
                  <a:lnTo>
                    <a:pt x="2637" y="2366"/>
                  </a:lnTo>
                  <a:lnTo>
                    <a:pt x="2662" y="2380"/>
                  </a:lnTo>
                  <a:lnTo>
                    <a:pt x="2684" y="2389"/>
                  </a:lnTo>
                  <a:lnTo>
                    <a:pt x="2705" y="2395"/>
                  </a:lnTo>
                  <a:lnTo>
                    <a:pt x="2723" y="2397"/>
                  </a:lnTo>
                  <a:lnTo>
                    <a:pt x="2740" y="2396"/>
                  </a:lnTo>
                  <a:lnTo>
                    <a:pt x="2755" y="2395"/>
                  </a:lnTo>
                  <a:lnTo>
                    <a:pt x="2770" y="2394"/>
                  </a:lnTo>
                  <a:lnTo>
                    <a:pt x="2784" y="2394"/>
                  </a:lnTo>
                  <a:lnTo>
                    <a:pt x="2813" y="2395"/>
                  </a:lnTo>
                  <a:lnTo>
                    <a:pt x="2842" y="2397"/>
                  </a:lnTo>
                  <a:lnTo>
                    <a:pt x="2871" y="2401"/>
                  </a:lnTo>
                  <a:lnTo>
                    <a:pt x="2900" y="2406"/>
                  </a:lnTo>
                  <a:lnTo>
                    <a:pt x="2928" y="2413"/>
                  </a:lnTo>
                  <a:lnTo>
                    <a:pt x="2956" y="2423"/>
                  </a:lnTo>
                  <a:lnTo>
                    <a:pt x="2984" y="2433"/>
                  </a:lnTo>
                  <a:lnTo>
                    <a:pt x="3012" y="2444"/>
                  </a:lnTo>
                  <a:lnTo>
                    <a:pt x="3038" y="2457"/>
                  </a:lnTo>
                  <a:lnTo>
                    <a:pt x="3066" y="2472"/>
                  </a:lnTo>
                  <a:lnTo>
                    <a:pt x="3093" y="2488"/>
                  </a:lnTo>
                  <a:lnTo>
                    <a:pt x="3120" y="2507"/>
                  </a:lnTo>
                  <a:lnTo>
                    <a:pt x="3145" y="2526"/>
                  </a:lnTo>
                  <a:lnTo>
                    <a:pt x="3171" y="2547"/>
                  </a:lnTo>
                  <a:lnTo>
                    <a:pt x="3198" y="2570"/>
                  </a:lnTo>
                  <a:lnTo>
                    <a:pt x="3222" y="2594"/>
                  </a:lnTo>
                  <a:lnTo>
                    <a:pt x="3248" y="2620"/>
                  </a:lnTo>
                  <a:lnTo>
                    <a:pt x="3272" y="2647"/>
                  </a:lnTo>
                  <a:lnTo>
                    <a:pt x="3297" y="2676"/>
                  </a:lnTo>
                  <a:lnTo>
                    <a:pt x="3321" y="2706"/>
                  </a:lnTo>
                  <a:lnTo>
                    <a:pt x="3345" y="2738"/>
                  </a:lnTo>
                  <a:lnTo>
                    <a:pt x="3369" y="2772"/>
                  </a:lnTo>
                  <a:lnTo>
                    <a:pt x="3392" y="2806"/>
                  </a:lnTo>
                  <a:lnTo>
                    <a:pt x="3415" y="2843"/>
                  </a:lnTo>
                  <a:lnTo>
                    <a:pt x="3438" y="2881"/>
                  </a:lnTo>
                  <a:lnTo>
                    <a:pt x="3461" y="2921"/>
                  </a:lnTo>
                  <a:lnTo>
                    <a:pt x="3483" y="2962"/>
                  </a:lnTo>
                  <a:lnTo>
                    <a:pt x="3505" y="3004"/>
                  </a:lnTo>
                  <a:lnTo>
                    <a:pt x="3527" y="3049"/>
                  </a:lnTo>
                  <a:lnTo>
                    <a:pt x="3548" y="3094"/>
                  </a:lnTo>
                  <a:lnTo>
                    <a:pt x="3569" y="3141"/>
                  </a:lnTo>
                  <a:lnTo>
                    <a:pt x="3590" y="3191"/>
                  </a:lnTo>
                  <a:lnTo>
                    <a:pt x="3600" y="3220"/>
                  </a:lnTo>
                  <a:lnTo>
                    <a:pt x="3615" y="3265"/>
                  </a:lnTo>
                  <a:lnTo>
                    <a:pt x="3634" y="3325"/>
                  </a:lnTo>
                  <a:lnTo>
                    <a:pt x="3657" y="3400"/>
                  </a:lnTo>
                  <a:lnTo>
                    <a:pt x="3713" y="3587"/>
                  </a:lnTo>
                  <a:lnTo>
                    <a:pt x="3780" y="3819"/>
                  </a:lnTo>
                  <a:lnTo>
                    <a:pt x="3857" y="4085"/>
                  </a:lnTo>
                  <a:lnTo>
                    <a:pt x="3940" y="4380"/>
                  </a:lnTo>
                  <a:lnTo>
                    <a:pt x="4028" y="4692"/>
                  </a:lnTo>
                  <a:lnTo>
                    <a:pt x="4120" y="5016"/>
                  </a:lnTo>
                  <a:lnTo>
                    <a:pt x="4211" y="5340"/>
                  </a:lnTo>
                  <a:lnTo>
                    <a:pt x="4299" y="5657"/>
                  </a:lnTo>
                  <a:lnTo>
                    <a:pt x="4383" y="5960"/>
                  </a:lnTo>
                  <a:lnTo>
                    <a:pt x="4461" y="6239"/>
                  </a:lnTo>
                  <a:lnTo>
                    <a:pt x="4529" y="6486"/>
                  </a:lnTo>
                  <a:lnTo>
                    <a:pt x="4586" y="6692"/>
                  </a:lnTo>
                  <a:lnTo>
                    <a:pt x="4629" y="6850"/>
                  </a:lnTo>
                  <a:lnTo>
                    <a:pt x="4657" y="6949"/>
                  </a:lnTo>
                  <a:lnTo>
                    <a:pt x="4686" y="7055"/>
                  </a:lnTo>
                  <a:lnTo>
                    <a:pt x="4582" y="7094"/>
                  </a:lnTo>
                  <a:lnTo>
                    <a:pt x="4548" y="7107"/>
                  </a:lnTo>
                  <a:lnTo>
                    <a:pt x="4477" y="7132"/>
                  </a:lnTo>
                  <a:lnTo>
                    <a:pt x="4375" y="7170"/>
                  </a:lnTo>
                  <a:lnTo>
                    <a:pt x="4243" y="7216"/>
                  </a:lnTo>
                  <a:lnTo>
                    <a:pt x="4090" y="7270"/>
                  </a:lnTo>
                  <a:lnTo>
                    <a:pt x="3916" y="7329"/>
                  </a:lnTo>
                  <a:lnTo>
                    <a:pt x="3728" y="7391"/>
                  </a:lnTo>
                  <a:lnTo>
                    <a:pt x="3530" y="7456"/>
                  </a:lnTo>
                  <a:lnTo>
                    <a:pt x="3428" y="7488"/>
                  </a:lnTo>
                  <a:lnTo>
                    <a:pt x="3326" y="7520"/>
                  </a:lnTo>
                  <a:lnTo>
                    <a:pt x="3223" y="7551"/>
                  </a:lnTo>
                  <a:lnTo>
                    <a:pt x="3120" y="7581"/>
                  </a:lnTo>
                  <a:lnTo>
                    <a:pt x="3019" y="7611"/>
                  </a:lnTo>
                  <a:lnTo>
                    <a:pt x="2918" y="7639"/>
                  </a:lnTo>
                  <a:lnTo>
                    <a:pt x="2819" y="7665"/>
                  </a:lnTo>
                  <a:lnTo>
                    <a:pt x="2722" y="7691"/>
                  </a:lnTo>
                  <a:lnTo>
                    <a:pt x="2628" y="7714"/>
                  </a:lnTo>
                  <a:lnTo>
                    <a:pt x="2538" y="7735"/>
                  </a:lnTo>
                  <a:lnTo>
                    <a:pt x="2452" y="7752"/>
                  </a:lnTo>
                  <a:lnTo>
                    <a:pt x="2370" y="7768"/>
                  </a:lnTo>
                  <a:lnTo>
                    <a:pt x="2293" y="7780"/>
                  </a:lnTo>
                  <a:lnTo>
                    <a:pt x="2222" y="7789"/>
                  </a:lnTo>
                  <a:lnTo>
                    <a:pt x="2158" y="7795"/>
                  </a:lnTo>
                  <a:lnTo>
                    <a:pt x="2100" y="7797"/>
                  </a:lnTo>
                  <a:close/>
                  <a:moveTo>
                    <a:pt x="2050" y="7551"/>
                  </a:moveTo>
                  <a:lnTo>
                    <a:pt x="2059" y="7553"/>
                  </a:lnTo>
                  <a:lnTo>
                    <a:pt x="2070" y="7554"/>
                  </a:lnTo>
                  <a:lnTo>
                    <a:pt x="2084" y="7554"/>
                  </a:lnTo>
                  <a:lnTo>
                    <a:pt x="2100" y="7555"/>
                  </a:lnTo>
                  <a:lnTo>
                    <a:pt x="2145" y="7553"/>
                  </a:lnTo>
                  <a:lnTo>
                    <a:pt x="2198" y="7549"/>
                  </a:lnTo>
                  <a:lnTo>
                    <a:pt x="2254" y="7542"/>
                  </a:lnTo>
                  <a:lnTo>
                    <a:pt x="2315" y="7533"/>
                  </a:lnTo>
                  <a:lnTo>
                    <a:pt x="2380" y="7520"/>
                  </a:lnTo>
                  <a:lnTo>
                    <a:pt x="2449" y="7507"/>
                  </a:lnTo>
                  <a:lnTo>
                    <a:pt x="2521" y="7492"/>
                  </a:lnTo>
                  <a:lnTo>
                    <a:pt x="2597" y="7473"/>
                  </a:lnTo>
                  <a:lnTo>
                    <a:pt x="2676" y="7454"/>
                  </a:lnTo>
                  <a:lnTo>
                    <a:pt x="2756" y="7433"/>
                  </a:lnTo>
                  <a:lnTo>
                    <a:pt x="2838" y="7411"/>
                  </a:lnTo>
                  <a:lnTo>
                    <a:pt x="2923" y="7387"/>
                  </a:lnTo>
                  <a:lnTo>
                    <a:pt x="3095" y="7337"/>
                  </a:lnTo>
                  <a:lnTo>
                    <a:pt x="3270" y="7284"/>
                  </a:lnTo>
                  <a:lnTo>
                    <a:pt x="3443" y="7230"/>
                  </a:lnTo>
                  <a:lnTo>
                    <a:pt x="3613" y="7175"/>
                  </a:lnTo>
                  <a:lnTo>
                    <a:pt x="3777" y="7121"/>
                  </a:lnTo>
                  <a:lnTo>
                    <a:pt x="3930" y="7068"/>
                  </a:lnTo>
                  <a:lnTo>
                    <a:pt x="4072" y="7019"/>
                  </a:lnTo>
                  <a:lnTo>
                    <a:pt x="4198" y="6975"/>
                  </a:lnTo>
                  <a:lnTo>
                    <a:pt x="4305" y="6936"/>
                  </a:lnTo>
                  <a:lnTo>
                    <a:pt x="4392" y="6905"/>
                  </a:lnTo>
                  <a:lnTo>
                    <a:pt x="4316" y="6633"/>
                  </a:lnTo>
                  <a:lnTo>
                    <a:pt x="4239" y="6350"/>
                  </a:lnTo>
                  <a:lnTo>
                    <a:pt x="4157" y="6058"/>
                  </a:lnTo>
                  <a:lnTo>
                    <a:pt x="4075" y="5763"/>
                  </a:lnTo>
                  <a:lnTo>
                    <a:pt x="3993" y="5469"/>
                  </a:lnTo>
                  <a:lnTo>
                    <a:pt x="3911" y="5177"/>
                  </a:lnTo>
                  <a:lnTo>
                    <a:pt x="3832" y="4893"/>
                  </a:lnTo>
                  <a:lnTo>
                    <a:pt x="3755" y="4620"/>
                  </a:lnTo>
                  <a:lnTo>
                    <a:pt x="3682" y="4361"/>
                  </a:lnTo>
                  <a:lnTo>
                    <a:pt x="3613" y="4122"/>
                  </a:lnTo>
                  <a:lnTo>
                    <a:pt x="3550" y="3904"/>
                  </a:lnTo>
                  <a:lnTo>
                    <a:pt x="3495" y="3713"/>
                  </a:lnTo>
                  <a:lnTo>
                    <a:pt x="3448" y="3552"/>
                  </a:lnTo>
                  <a:lnTo>
                    <a:pt x="3409" y="3424"/>
                  </a:lnTo>
                  <a:lnTo>
                    <a:pt x="3380" y="3333"/>
                  </a:lnTo>
                  <a:lnTo>
                    <a:pt x="3363" y="3283"/>
                  </a:lnTo>
                  <a:lnTo>
                    <a:pt x="3342" y="3234"/>
                  </a:lnTo>
                  <a:lnTo>
                    <a:pt x="3322" y="3188"/>
                  </a:lnTo>
                  <a:lnTo>
                    <a:pt x="3301" y="3144"/>
                  </a:lnTo>
                  <a:lnTo>
                    <a:pt x="3280" y="3101"/>
                  </a:lnTo>
                  <a:lnTo>
                    <a:pt x="3261" y="3062"/>
                  </a:lnTo>
                  <a:lnTo>
                    <a:pt x="3240" y="3025"/>
                  </a:lnTo>
                  <a:lnTo>
                    <a:pt x="3220" y="2989"/>
                  </a:lnTo>
                  <a:lnTo>
                    <a:pt x="3199" y="2956"/>
                  </a:lnTo>
                  <a:lnTo>
                    <a:pt x="3179" y="2925"/>
                  </a:lnTo>
                  <a:lnTo>
                    <a:pt x="3159" y="2896"/>
                  </a:lnTo>
                  <a:lnTo>
                    <a:pt x="3140" y="2868"/>
                  </a:lnTo>
                  <a:lnTo>
                    <a:pt x="3120" y="2843"/>
                  </a:lnTo>
                  <a:lnTo>
                    <a:pt x="3100" y="2820"/>
                  </a:lnTo>
                  <a:lnTo>
                    <a:pt x="3081" y="2798"/>
                  </a:lnTo>
                  <a:lnTo>
                    <a:pt x="3063" y="2777"/>
                  </a:lnTo>
                  <a:lnTo>
                    <a:pt x="3043" y="2759"/>
                  </a:lnTo>
                  <a:lnTo>
                    <a:pt x="3024" y="2742"/>
                  </a:lnTo>
                  <a:lnTo>
                    <a:pt x="3007" y="2727"/>
                  </a:lnTo>
                  <a:lnTo>
                    <a:pt x="2988" y="2713"/>
                  </a:lnTo>
                  <a:lnTo>
                    <a:pt x="2971" y="2700"/>
                  </a:lnTo>
                  <a:lnTo>
                    <a:pt x="2954" y="2689"/>
                  </a:lnTo>
                  <a:lnTo>
                    <a:pt x="2936" y="2678"/>
                  </a:lnTo>
                  <a:lnTo>
                    <a:pt x="2920" y="2669"/>
                  </a:lnTo>
                  <a:lnTo>
                    <a:pt x="2902" y="2662"/>
                  </a:lnTo>
                  <a:lnTo>
                    <a:pt x="2886" y="2655"/>
                  </a:lnTo>
                  <a:lnTo>
                    <a:pt x="2871" y="2650"/>
                  </a:lnTo>
                  <a:lnTo>
                    <a:pt x="2856" y="2645"/>
                  </a:lnTo>
                  <a:lnTo>
                    <a:pt x="2841" y="2641"/>
                  </a:lnTo>
                  <a:lnTo>
                    <a:pt x="2826" y="2639"/>
                  </a:lnTo>
                  <a:lnTo>
                    <a:pt x="2811" y="2637"/>
                  </a:lnTo>
                  <a:lnTo>
                    <a:pt x="2797" y="2636"/>
                  </a:lnTo>
                  <a:lnTo>
                    <a:pt x="2784" y="2636"/>
                  </a:lnTo>
                  <a:lnTo>
                    <a:pt x="2769" y="2637"/>
                  </a:lnTo>
                  <a:lnTo>
                    <a:pt x="2754" y="2638"/>
                  </a:lnTo>
                  <a:lnTo>
                    <a:pt x="2738" y="2639"/>
                  </a:lnTo>
                  <a:lnTo>
                    <a:pt x="2723" y="2639"/>
                  </a:lnTo>
                  <a:lnTo>
                    <a:pt x="2681" y="2636"/>
                  </a:lnTo>
                  <a:lnTo>
                    <a:pt x="2638" y="2626"/>
                  </a:lnTo>
                  <a:lnTo>
                    <a:pt x="2594" y="2610"/>
                  </a:lnTo>
                  <a:lnTo>
                    <a:pt x="2549" y="2588"/>
                  </a:lnTo>
                  <a:lnTo>
                    <a:pt x="2504" y="2561"/>
                  </a:lnTo>
                  <a:lnTo>
                    <a:pt x="2457" y="2529"/>
                  </a:lnTo>
                  <a:lnTo>
                    <a:pt x="2410" y="2493"/>
                  </a:lnTo>
                  <a:lnTo>
                    <a:pt x="2364" y="2451"/>
                  </a:lnTo>
                  <a:lnTo>
                    <a:pt x="2317" y="2406"/>
                  </a:lnTo>
                  <a:lnTo>
                    <a:pt x="2270" y="2357"/>
                  </a:lnTo>
                  <a:lnTo>
                    <a:pt x="2223" y="2305"/>
                  </a:lnTo>
                  <a:lnTo>
                    <a:pt x="2176" y="2251"/>
                  </a:lnTo>
                  <a:lnTo>
                    <a:pt x="2129" y="2193"/>
                  </a:lnTo>
                  <a:lnTo>
                    <a:pt x="2084" y="2135"/>
                  </a:lnTo>
                  <a:lnTo>
                    <a:pt x="2037" y="2074"/>
                  </a:lnTo>
                  <a:lnTo>
                    <a:pt x="1993" y="2010"/>
                  </a:lnTo>
                  <a:lnTo>
                    <a:pt x="1949" y="1947"/>
                  </a:lnTo>
                  <a:lnTo>
                    <a:pt x="1905" y="1882"/>
                  </a:lnTo>
                  <a:lnTo>
                    <a:pt x="1863" y="1818"/>
                  </a:lnTo>
                  <a:lnTo>
                    <a:pt x="1821" y="1753"/>
                  </a:lnTo>
                  <a:lnTo>
                    <a:pt x="1781" y="1689"/>
                  </a:lnTo>
                  <a:lnTo>
                    <a:pt x="1743" y="1625"/>
                  </a:lnTo>
                  <a:lnTo>
                    <a:pt x="1706" y="1563"/>
                  </a:lnTo>
                  <a:lnTo>
                    <a:pt x="1670" y="1503"/>
                  </a:lnTo>
                  <a:lnTo>
                    <a:pt x="1605" y="1387"/>
                  </a:lnTo>
                  <a:lnTo>
                    <a:pt x="1545" y="1282"/>
                  </a:lnTo>
                  <a:lnTo>
                    <a:pt x="1496" y="1190"/>
                  </a:lnTo>
                  <a:lnTo>
                    <a:pt x="1457" y="1114"/>
                  </a:lnTo>
                  <a:lnTo>
                    <a:pt x="1424" y="1052"/>
                  </a:lnTo>
                  <a:lnTo>
                    <a:pt x="1670" y="676"/>
                  </a:lnTo>
                  <a:lnTo>
                    <a:pt x="1493" y="283"/>
                  </a:lnTo>
                  <a:lnTo>
                    <a:pt x="414" y="547"/>
                  </a:lnTo>
                  <a:lnTo>
                    <a:pt x="298" y="993"/>
                  </a:lnTo>
                  <a:lnTo>
                    <a:pt x="791" y="1120"/>
                  </a:lnTo>
                  <a:lnTo>
                    <a:pt x="1413" y="2939"/>
                  </a:lnTo>
                  <a:lnTo>
                    <a:pt x="1366" y="2992"/>
                  </a:lnTo>
                  <a:lnTo>
                    <a:pt x="1359" y="3000"/>
                  </a:lnTo>
                  <a:lnTo>
                    <a:pt x="1342" y="3020"/>
                  </a:lnTo>
                  <a:lnTo>
                    <a:pt x="1315" y="3053"/>
                  </a:lnTo>
                  <a:lnTo>
                    <a:pt x="1280" y="3097"/>
                  </a:lnTo>
                  <a:lnTo>
                    <a:pt x="1238" y="3150"/>
                  </a:lnTo>
                  <a:lnTo>
                    <a:pt x="1192" y="3212"/>
                  </a:lnTo>
                  <a:lnTo>
                    <a:pt x="1142" y="3281"/>
                  </a:lnTo>
                  <a:lnTo>
                    <a:pt x="1088" y="3357"/>
                  </a:lnTo>
                  <a:lnTo>
                    <a:pt x="1062" y="3397"/>
                  </a:lnTo>
                  <a:lnTo>
                    <a:pt x="1035" y="3438"/>
                  </a:lnTo>
                  <a:lnTo>
                    <a:pt x="1009" y="3480"/>
                  </a:lnTo>
                  <a:lnTo>
                    <a:pt x="982" y="3524"/>
                  </a:lnTo>
                  <a:lnTo>
                    <a:pt x="957" y="3568"/>
                  </a:lnTo>
                  <a:lnTo>
                    <a:pt x="931" y="3613"/>
                  </a:lnTo>
                  <a:lnTo>
                    <a:pt x="907" y="3658"/>
                  </a:lnTo>
                  <a:lnTo>
                    <a:pt x="884" y="3704"/>
                  </a:lnTo>
                  <a:lnTo>
                    <a:pt x="862" y="3750"/>
                  </a:lnTo>
                  <a:lnTo>
                    <a:pt x="842" y="3796"/>
                  </a:lnTo>
                  <a:lnTo>
                    <a:pt x="822" y="3842"/>
                  </a:lnTo>
                  <a:lnTo>
                    <a:pt x="805" y="3888"/>
                  </a:lnTo>
                  <a:lnTo>
                    <a:pt x="789" y="3934"/>
                  </a:lnTo>
                  <a:lnTo>
                    <a:pt x="775" y="3980"/>
                  </a:lnTo>
                  <a:lnTo>
                    <a:pt x="765" y="4025"/>
                  </a:lnTo>
                  <a:lnTo>
                    <a:pt x="757" y="4069"/>
                  </a:lnTo>
                  <a:lnTo>
                    <a:pt x="753" y="4101"/>
                  </a:lnTo>
                  <a:lnTo>
                    <a:pt x="755" y="4140"/>
                  </a:lnTo>
                  <a:lnTo>
                    <a:pt x="759" y="4186"/>
                  </a:lnTo>
                  <a:lnTo>
                    <a:pt x="767" y="4238"/>
                  </a:lnTo>
                  <a:lnTo>
                    <a:pt x="779" y="4295"/>
                  </a:lnTo>
                  <a:lnTo>
                    <a:pt x="794" y="4357"/>
                  </a:lnTo>
                  <a:lnTo>
                    <a:pt x="812" y="4425"/>
                  </a:lnTo>
                  <a:lnTo>
                    <a:pt x="832" y="4496"/>
                  </a:lnTo>
                  <a:lnTo>
                    <a:pt x="856" y="4572"/>
                  </a:lnTo>
                  <a:lnTo>
                    <a:pt x="881" y="4652"/>
                  </a:lnTo>
                  <a:lnTo>
                    <a:pt x="909" y="4735"/>
                  </a:lnTo>
                  <a:lnTo>
                    <a:pt x="939" y="4821"/>
                  </a:lnTo>
                  <a:lnTo>
                    <a:pt x="971" y="4911"/>
                  </a:lnTo>
                  <a:lnTo>
                    <a:pt x="1005" y="5002"/>
                  </a:lnTo>
                  <a:lnTo>
                    <a:pt x="1039" y="5096"/>
                  </a:lnTo>
                  <a:lnTo>
                    <a:pt x="1077" y="5192"/>
                  </a:lnTo>
                  <a:lnTo>
                    <a:pt x="1152" y="5387"/>
                  </a:lnTo>
                  <a:lnTo>
                    <a:pt x="1232" y="5585"/>
                  </a:lnTo>
                  <a:lnTo>
                    <a:pt x="1313" y="5784"/>
                  </a:lnTo>
                  <a:lnTo>
                    <a:pt x="1395" y="5980"/>
                  </a:lnTo>
                  <a:lnTo>
                    <a:pt x="1476" y="6171"/>
                  </a:lnTo>
                  <a:lnTo>
                    <a:pt x="1553" y="6353"/>
                  </a:lnTo>
                  <a:lnTo>
                    <a:pt x="1627" y="6526"/>
                  </a:lnTo>
                  <a:lnTo>
                    <a:pt x="1694" y="6684"/>
                  </a:lnTo>
                  <a:lnTo>
                    <a:pt x="1731" y="6770"/>
                  </a:lnTo>
                  <a:lnTo>
                    <a:pt x="1766" y="6851"/>
                  </a:lnTo>
                  <a:lnTo>
                    <a:pt x="1799" y="6928"/>
                  </a:lnTo>
                  <a:lnTo>
                    <a:pt x="1830" y="7001"/>
                  </a:lnTo>
                  <a:lnTo>
                    <a:pt x="1859" y="7069"/>
                  </a:lnTo>
                  <a:lnTo>
                    <a:pt x="1886" y="7132"/>
                  </a:lnTo>
                  <a:lnTo>
                    <a:pt x="1910" y="7192"/>
                  </a:lnTo>
                  <a:lnTo>
                    <a:pt x="1934" y="7247"/>
                  </a:lnTo>
                  <a:lnTo>
                    <a:pt x="1955" y="7298"/>
                  </a:lnTo>
                  <a:lnTo>
                    <a:pt x="1974" y="7345"/>
                  </a:lnTo>
                  <a:lnTo>
                    <a:pt x="1992" y="7389"/>
                  </a:lnTo>
                  <a:lnTo>
                    <a:pt x="2007" y="7429"/>
                  </a:lnTo>
                  <a:lnTo>
                    <a:pt x="2021" y="7465"/>
                  </a:lnTo>
                  <a:lnTo>
                    <a:pt x="2033" y="7497"/>
                  </a:lnTo>
                  <a:lnTo>
                    <a:pt x="2042" y="7526"/>
                  </a:lnTo>
                  <a:lnTo>
                    <a:pt x="2050" y="755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894138" y="1828800"/>
              <a:ext cx="1204913" cy="1354137"/>
            </a:xfrm>
            <a:custGeom>
              <a:avLst/>
              <a:gdLst>
                <a:gd name="T0" fmla="*/ 0 w 5311"/>
                <a:gd name="T1" fmla="*/ 0 h 5971"/>
                <a:gd name="T2" fmla="*/ 608 w 5311"/>
                <a:gd name="T3" fmla="*/ 5971 h 5971"/>
                <a:gd name="T4" fmla="*/ 5311 w 5311"/>
                <a:gd name="T5" fmla="*/ 5659 h 5971"/>
                <a:gd name="T6" fmla="*/ 5311 w 5311"/>
                <a:gd name="T7" fmla="*/ 434 h 5971"/>
                <a:gd name="T8" fmla="*/ 0 w 5311"/>
                <a:gd name="T9" fmla="*/ 0 h 5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1" h="5971">
                  <a:moveTo>
                    <a:pt x="0" y="0"/>
                  </a:moveTo>
                  <a:lnTo>
                    <a:pt x="608" y="5971"/>
                  </a:lnTo>
                  <a:lnTo>
                    <a:pt x="5311" y="5659"/>
                  </a:lnTo>
                  <a:lnTo>
                    <a:pt x="5311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4094163" y="1296988"/>
              <a:ext cx="836613" cy="1793875"/>
            </a:xfrm>
            <a:custGeom>
              <a:avLst/>
              <a:gdLst>
                <a:gd name="T0" fmla="*/ 188 w 3691"/>
                <a:gd name="T1" fmla="*/ 6023 h 7916"/>
                <a:gd name="T2" fmla="*/ 467 w 3691"/>
                <a:gd name="T3" fmla="*/ 3879 h 7916"/>
                <a:gd name="T4" fmla="*/ 653 w 3691"/>
                <a:gd name="T5" fmla="*/ 3496 h 7916"/>
                <a:gd name="T6" fmla="*/ 936 w 3691"/>
                <a:gd name="T7" fmla="*/ 3244 h 7916"/>
                <a:gd name="T8" fmla="*/ 1248 w 3691"/>
                <a:gd name="T9" fmla="*/ 3031 h 7916"/>
                <a:gd name="T10" fmla="*/ 1242 w 3691"/>
                <a:gd name="T11" fmla="*/ 2850 h 7916"/>
                <a:gd name="T12" fmla="*/ 982 w 3691"/>
                <a:gd name="T13" fmla="*/ 2650 h 7916"/>
                <a:gd name="T14" fmla="*/ 846 w 3691"/>
                <a:gd name="T15" fmla="*/ 2418 h 7916"/>
                <a:gd name="T16" fmla="*/ 835 w 3691"/>
                <a:gd name="T17" fmla="*/ 2001 h 7916"/>
                <a:gd name="T18" fmla="*/ 1115 w 3691"/>
                <a:gd name="T19" fmla="*/ 1273 h 7916"/>
                <a:gd name="T20" fmla="*/ 1558 w 3691"/>
                <a:gd name="T21" fmla="*/ 908 h 7916"/>
                <a:gd name="T22" fmla="*/ 1946 w 3691"/>
                <a:gd name="T23" fmla="*/ 763 h 7916"/>
                <a:gd name="T24" fmla="*/ 3083 w 3691"/>
                <a:gd name="T25" fmla="*/ 926 h 7916"/>
                <a:gd name="T26" fmla="*/ 3212 w 3691"/>
                <a:gd name="T27" fmla="*/ 1080 h 7916"/>
                <a:gd name="T28" fmla="*/ 3555 w 3691"/>
                <a:gd name="T29" fmla="*/ 1440 h 7916"/>
                <a:gd name="T30" fmla="*/ 3690 w 3691"/>
                <a:gd name="T31" fmla="*/ 1995 h 7916"/>
                <a:gd name="T32" fmla="*/ 3614 w 3691"/>
                <a:gd name="T33" fmla="*/ 2599 h 7916"/>
                <a:gd name="T34" fmla="*/ 3431 w 3691"/>
                <a:gd name="T35" fmla="*/ 2922 h 7916"/>
                <a:gd name="T36" fmla="*/ 3150 w 3691"/>
                <a:gd name="T37" fmla="*/ 3089 h 7916"/>
                <a:gd name="T38" fmla="*/ 2924 w 3691"/>
                <a:gd name="T39" fmla="*/ 3218 h 7916"/>
                <a:gd name="T40" fmla="*/ 3074 w 3691"/>
                <a:gd name="T41" fmla="*/ 3439 h 7916"/>
                <a:gd name="T42" fmla="*/ 3381 w 3691"/>
                <a:gd name="T43" fmla="*/ 3746 h 7916"/>
                <a:gd name="T44" fmla="*/ 3497 w 3691"/>
                <a:gd name="T45" fmla="*/ 4145 h 7916"/>
                <a:gd name="T46" fmla="*/ 3364 w 3691"/>
                <a:gd name="T47" fmla="*/ 4888 h 7916"/>
                <a:gd name="T48" fmla="*/ 3105 w 3691"/>
                <a:gd name="T49" fmla="*/ 6400 h 7916"/>
                <a:gd name="T50" fmla="*/ 2919 w 3691"/>
                <a:gd name="T51" fmla="*/ 7486 h 7916"/>
                <a:gd name="T52" fmla="*/ 2695 w 3691"/>
                <a:gd name="T53" fmla="*/ 7342 h 7916"/>
                <a:gd name="T54" fmla="*/ 2865 w 3691"/>
                <a:gd name="T55" fmla="*/ 6350 h 7916"/>
                <a:gd name="T56" fmla="*/ 3127 w 3691"/>
                <a:gd name="T57" fmla="*/ 4828 h 7916"/>
                <a:gd name="T58" fmla="*/ 3252 w 3691"/>
                <a:gd name="T59" fmla="*/ 4155 h 7916"/>
                <a:gd name="T60" fmla="*/ 3173 w 3691"/>
                <a:gd name="T61" fmla="*/ 3872 h 7916"/>
                <a:gd name="T62" fmla="*/ 2927 w 3691"/>
                <a:gd name="T63" fmla="*/ 3632 h 7916"/>
                <a:gd name="T64" fmla="*/ 2671 w 3691"/>
                <a:gd name="T65" fmla="*/ 3390 h 7916"/>
                <a:gd name="T66" fmla="*/ 2660 w 3691"/>
                <a:gd name="T67" fmla="*/ 3238 h 7916"/>
                <a:gd name="T68" fmla="*/ 2758 w 3691"/>
                <a:gd name="T69" fmla="*/ 3032 h 7916"/>
                <a:gd name="T70" fmla="*/ 2947 w 3691"/>
                <a:gd name="T71" fmla="*/ 2904 h 7916"/>
                <a:gd name="T72" fmla="*/ 3213 w 3691"/>
                <a:gd name="T73" fmla="*/ 2788 h 7916"/>
                <a:gd name="T74" fmla="*/ 3350 w 3691"/>
                <a:gd name="T75" fmla="*/ 2609 h 7916"/>
                <a:gd name="T76" fmla="*/ 3438 w 3691"/>
                <a:gd name="T77" fmla="*/ 2222 h 7916"/>
                <a:gd name="T78" fmla="*/ 3406 w 3691"/>
                <a:gd name="T79" fmla="*/ 1722 h 7916"/>
                <a:gd name="T80" fmla="*/ 3208 w 3691"/>
                <a:gd name="T81" fmla="*/ 1376 h 7916"/>
                <a:gd name="T82" fmla="*/ 2901 w 3691"/>
                <a:gd name="T83" fmla="*/ 1210 h 7916"/>
                <a:gd name="T84" fmla="*/ 2785 w 3691"/>
                <a:gd name="T85" fmla="*/ 1078 h 7916"/>
                <a:gd name="T86" fmla="*/ 2790 w 3691"/>
                <a:gd name="T87" fmla="*/ 936 h 7916"/>
                <a:gd name="T88" fmla="*/ 2933 w 3691"/>
                <a:gd name="T89" fmla="*/ 733 h 7916"/>
                <a:gd name="T90" fmla="*/ 2210 w 3691"/>
                <a:gd name="T91" fmla="*/ 780 h 7916"/>
                <a:gd name="T92" fmla="*/ 2174 w 3691"/>
                <a:gd name="T93" fmla="*/ 945 h 7916"/>
                <a:gd name="T94" fmla="*/ 2029 w 3691"/>
                <a:gd name="T95" fmla="*/ 1021 h 7916"/>
                <a:gd name="T96" fmla="*/ 1630 w 3691"/>
                <a:gd name="T97" fmla="*/ 1143 h 7916"/>
                <a:gd name="T98" fmla="*/ 1273 w 3691"/>
                <a:gd name="T99" fmla="*/ 1475 h 7916"/>
                <a:gd name="T100" fmla="*/ 1071 w 3691"/>
                <a:gd name="T101" fmla="*/ 2070 h 7916"/>
                <a:gd name="T102" fmla="*/ 1078 w 3691"/>
                <a:gd name="T103" fmla="*/ 2342 h 7916"/>
                <a:gd name="T104" fmla="*/ 1164 w 3691"/>
                <a:gd name="T105" fmla="*/ 2487 h 7916"/>
                <a:gd name="T106" fmla="*/ 1413 w 3691"/>
                <a:gd name="T107" fmla="*/ 2675 h 7916"/>
                <a:gd name="T108" fmla="*/ 1501 w 3691"/>
                <a:gd name="T109" fmla="*/ 2847 h 7916"/>
                <a:gd name="T110" fmla="*/ 1487 w 3691"/>
                <a:gd name="T111" fmla="*/ 3092 h 7916"/>
                <a:gd name="T112" fmla="*/ 1322 w 3691"/>
                <a:gd name="T113" fmla="*/ 3288 h 7916"/>
                <a:gd name="T114" fmla="*/ 921 w 3691"/>
                <a:gd name="T115" fmla="*/ 3564 h 7916"/>
                <a:gd name="T116" fmla="*/ 745 w 3691"/>
                <a:gd name="T117" fmla="*/ 3817 h 7916"/>
                <a:gd name="T118" fmla="*/ 588 w 3691"/>
                <a:gd name="T119" fmla="*/ 4791 h 7916"/>
                <a:gd name="T120" fmla="*/ 286 w 3691"/>
                <a:gd name="T121" fmla="*/ 7233 h 7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91" h="7916">
                  <a:moveTo>
                    <a:pt x="2841" y="7916"/>
                  </a:moveTo>
                  <a:lnTo>
                    <a:pt x="0" y="7557"/>
                  </a:lnTo>
                  <a:lnTo>
                    <a:pt x="14" y="7438"/>
                  </a:lnTo>
                  <a:lnTo>
                    <a:pt x="18" y="7404"/>
                  </a:lnTo>
                  <a:lnTo>
                    <a:pt x="29" y="7317"/>
                  </a:lnTo>
                  <a:lnTo>
                    <a:pt x="45" y="7182"/>
                  </a:lnTo>
                  <a:lnTo>
                    <a:pt x="67" y="7007"/>
                  </a:lnTo>
                  <a:lnTo>
                    <a:pt x="93" y="6797"/>
                  </a:lnTo>
                  <a:lnTo>
                    <a:pt x="122" y="6559"/>
                  </a:lnTo>
                  <a:lnTo>
                    <a:pt x="154" y="6298"/>
                  </a:lnTo>
                  <a:lnTo>
                    <a:pt x="188" y="6023"/>
                  </a:lnTo>
                  <a:lnTo>
                    <a:pt x="224" y="5737"/>
                  </a:lnTo>
                  <a:lnTo>
                    <a:pt x="259" y="5450"/>
                  </a:lnTo>
                  <a:lnTo>
                    <a:pt x="295" y="5166"/>
                  </a:lnTo>
                  <a:lnTo>
                    <a:pt x="329" y="4890"/>
                  </a:lnTo>
                  <a:lnTo>
                    <a:pt x="361" y="4632"/>
                  </a:lnTo>
                  <a:lnTo>
                    <a:pt x="392" y="4396"/>
                  </a:lnTo>
                  <a:lnTo>
                    <a:pt x="418" y="4189"/>
                  </a:lnTo>
                  <a:lnTo>
                    <a:pt x="441" y="4017"/>
                  </a:lnTo>
                  <a:lnTo>
                    <a:pt x="449" y="3970"/>
                  </a:lnTo>
                  <a:lnTo>
                    <a:pt x="457" y="3924"/>
                  </a:lnTo>
                  <a:lnTo>
                    <a:pt x="467" y="3879"/>
                  </a:lnTo>
                  <a:lnTo>
                    <a:pt x="479" y="3837"/>
                  </a:lnTo>
                  <a:lnTo>
                    <a:pt x="492" y="3796"/>
                  </a:lnTo>
                  <a:lnTo>
                    <a:pt x="506" y="3757"/>
                  </a:lnTo>
                  <a:lnTo>
                    <a:pt x="521" y="3720"/>
                  </a:lnTo>
                  <a:lnTo>
                    <a:pt x="537" y="3683"/>
                  </a:lnTo>
                  <a:lnTo>
                    <a:pt x="555" y="3649"/>
                  </a:lnTo>
                  <a:lnTo>
                    <a:pt x="573" y="3615"/>
                  </a:lnTo>
                  <a:lnTo>
                    <a:pt x="592" y="3584"/>
                  </a:lnTo>
                  <a:lnTo>
                    <a:pt x="611" y="3553"/>
                  </a:lnTo>
                  <a:lnTo>
                    <a:pt x="632" y="3524"/>
                  </a:lnTo>
                  <a:lnTo>
                    <a:pt x="653" y="3496"/>
                  </a:lnTo>
                  <a:lnTo>
                    <a:pt x="675" y="3470"/>
                  </a:lnTo>
                  <a:lnTo>
                    <a:pt x="699" y="3445"/>
                  </a:lnTo>
                  <a:lnTo>
                    <a:pt x="721" y="3420"/>
                  </a:lnTo>
                  <a:lnTo>
                    <a:pt x="744" y="3396"/>
                  </a:lnTo>
                  <a:lnTo>
                    <a:pt x="768" y="3374"/>
                  </a:lnTo>
                  <a:lnTo>
                    <a:pt x="792" y="3354"/>
                  </a:lnTo>
                  <a:lnTo>
                    <a:pt x="816" y="3333"/>
                  </a:lnTo>
                  <a:lnTo>
                    <a:pt x="839" y="3313"/>
                  </a:lnTo>
                  <a:lnTo>
                    <a:pt x="864" y="3295"/>
                  </a:lnTo>
                  <a:lnTo>
                    <a:pt x="888" y="3278"/>
                  </a:lnTo>
                  <a:lnTo>
                    <a:pt x="936" y="3244"/>
                  </a:lnTo>
                  <a:lnTo>
                    <a:pt x="982" y="3213"/>
                  </a:lnTo>
                  <a:lnTo>
                    <a:pt x="1028" y="3185"/>
                  </a:lnTo>
                  <a:lnTo>
                    <a:pt x="1071" y="3159"/>
                  </a:lnTo>
                  <a:lnTo>
                    <a:pt x="1101" y="3140"/>
                  </a:lnTo>
                  <a:lnTo>
                    <a:pt x="1132" y="3122"/>
                  </a:lnTo>
                  <a:lnTo>
                    <a:pt x="1162" y="3102"/>
                  </a:lnTo>
                  <a:lnTo>
                    <a:pt x="1189" y="3084"/>
                  </a:lnTo>
                  <a:lnTo>
                    <a:pt x="1214" y="3064"/>
                  </a:lnTo>
                  <a:lnTo>
                    <a:pt x="1234" y="3047"/>
                  </a:lnTo>
                  <a:lnTo>
                    <a:pt x="1242" y="3039"/>
                  </a:lnTo>
                  <a:lnTo>
                    <a:pt x="1248" y="3031"/>
                  </a:lnTo>
                  <a:lnTo>
                    <a:pt x="1252" y="3023"/>
                  </a:lnTo>
                  <a:lnTo>
                    <a:pt x="1255" y="3016"/>
                  </a:lnTo>
                  <a:lnTo>
                    <a:pt x="1260" y="2990"/>
                  </a:lnTo>
                  <a:lnTo>
                    <a:pt x="1264" y="2965"/>
                  </a:lnTo>
                  <a:lnTo>
                    <a:pt x="1266" y="2943"/>
                  </a:lnTo>
                  <a:lnTo>
                    <a:pt x="1266" y="2924"/>
                  </a:lnTo>
                  <a:lnTo>
                    <a:pt x="1265" y="2907"/>
                  </a:lnTo>
                  <a:lnTo>
                    <a:pt x="1262" y="2891"/>
                  </a:lnTo>
                  <a:lnTo>
                    <a:pt x="1257" y="2876"/>
                  </a:lnTo>
                  <a:lnTo>
                    <a:pt x="1250" y="2862"/>
                  </a:lnTo>
                  <a:lnTo>
                    <a:pt x="1242" y="2850"/>
                  </a:lnTo>
                  <a:lnTo>
                    <a:pt x="1232" y="2838"/>
                  </a:lnTo>
                  <a:lnTo>
                    <a:pt x="1220" y="2826"/>
                  </a:lnTo>
                  <a:lnTo>
                    <a:pt x="1207" y="2816"/>
                  </a:lnTo>
                  <a:lnTo>
                    <a:pt x="1174" y="2791"/>
                  </a:lnTo>
                  <a:lnTo>
                    <a:pt x="1135" y="2766"/>
                  </a:lnTo>
                  <a:lnTo>
                    <a:pt x="1106" y="2747"/>
                  </a:lnTo>
                  <a:lnTo>
                    <a:pt x="1075" y="2727"/>
                  </a:lnTo>
                  <a:lnTo>
                    <a:pt x="1044" y="2704"/>
                  </a:lnTo>
                  <a:lnTo>
                    <a:pt x="1014" y="2679"/>
                  </a:lnTo>
                  <a:lnTo>
                    <a:pt x="998" y="2665"/>
                  </a:lnTo>
                  <a:lnTo>
                    <a:pt x="982" y="2650"/>
                  </a:lnTo>
                  <a:lnTo>
                    <a:pt x="967" y="2635"/>
                  </a:lnTo>
                  <a:lnTo>
                    <a:pt x="953" y="2619"/>
                  </a:lnTo>
                  <a:lnTo>
                    <a:pt x="938" y="2601"/>
                  </a:lnTo>
                  <a:lnTo>
                    <a:pt x="924" y="2583"/>
                  </a:lnTo>
                  <a:lnTo>
                    <a:pt x="912" y="2563"/>
                  </a:lnTo>
                  <a:lnTo>
                    <a:pt x="899" y="2543"/>
                  </a:lnTo>
                  <a:lnTo>
                    <a:pt x="887" y="2520"/>
                  </a:lnTo>
                  <a:lnTo>
                    <a:pt x="875" y="2497"/>
                  </a:lnTo>
                  <a:lnTo>
                    <a:pt x="865" y="2472"/>
                  </a:lnTo>
                  <a:lnTo>
                    <a:pt x="856" y="2446"/>
                  </a:lnTo>
                  <a:lnTo>
                    <a:pt x="846" y="2418"/>
                  </a:lnTo>
                  <a:lnTo>
                    <a:pt x="839" y="2389"/>
                  </a:lnTo>
                  <a:lnTo>
                    <a:pt x="832" y="2358"/>
                  </a:lnTo>
                  <a:lnTo>
                    <a:pt x="827" y="2326"/>
                  </a:lnTo>
                  <a:lnTo>
                    <a:pt x="823" y="2293"/>
                  </a:lnTo>
                  <a:lnTo>
                    <a:pt x="820" y="2257"/>
                  </a:lnTo>
                  <a:lnTo>
                    <a:pt x="818" y="2219"/>
                  </a:lnTo>
                  <a:lnTo>
                    <a:pt x="818" y="2180"/>
                  </a:lnTo>
                  <a:lnTo>
                    <a:pt x="820" y="2138"/>
                  </a:lnTo>
                  <a:lnTo>
                    <a:pt x="823" y="2094"/>
                  </a:lnTo>
                  <a:lnTo>
                    <a:pt x="828" y="2050"/>
                  </a:lnTo>
                  <a:lnTo>
                    <a:pt x="835" y="2001"/>
                  </a:lnTo>
                  <a:lnTo>
                    <a:pt x="849" y="1917"/>
                  </a:lnTo>
                  <a:lnTo>
                    <a:pt x="866" y="1836"/>
                  </a:lnTo>
                  <a:lnTo>
                    <a:pt x="885" y="1760"/>
                  </a:lnTo>
                  <a:lnTo>
                    <a:pt x="907" y="1687"/>
                  </a:lnTo>
                  <a:lnTo>
                    <a:pt x="931" y="1618"/>
                  </a:lnTo>
                  <a:lnTo>
                    <a:pt x="957" y="1552"/>
                  </a:lnTo>
                  <a:lnTo>
                    <a:pt x="985" y="1490"/>
                  </a:lnTo>
                  <a:lnTo>
                    <a:pt x="1015" y="1431"/>
                  </a:lnTo>
                  <a:lnTo>
                    <a:pt x="1048" y="1376"/>
                  </a:lnTo>
                  <a:lnTo>
                    <a:pt x="1080" y="1323"/>
                  </a:lnTo>
                  <a:lnTo>
                    <a:pt x="1115" y="1273"/>
                  </a:lnTo>
                  <a:lnTo>
                    <a:pt x="1151" y="1227"/>
                  </a:lnTo>
                  <a:lnTo>
                    <a:pt x="1188" y="1183"/>
                  </a:lnTo>
                  <a:lnTo>
                    <a:pt x="1227" y="1143"/>
                  </a:lnTo>
                  <a:lnTo>
                    <a:pt x="1266" y="1105"/>
                  </a:lnTo>
                  <a:lnTo>
                    <a:pt x="1307" y="1069"/>
                  </a:lnTo>
                  <a:lnTo>
                    <a:pt x="1348" y="1037"/>
                  </a:lnTo>
                  <a:lnTo>
                    <a:pt x="1389" y="1007"/>
                  </a:lnTo>
                  <a:lnTo>
                    <a:pt x="1431" y="978"/>
                  </a:lnTo>
                  <a:lnTo>
                    <a:pt x="1473" y="953"/>
                  </a:lnTo>
                  <a:lnTo>
                    <a:pt x="1515" y="929"/>
                  </a:lnTo>
                  <a:lnTo>
                    <a:pt x="1558" y="908"/>
                  </a:lnTo>
                  <a:lnTo>
                    <a:pt x="1600" y="888"/>
                  </a:lnTo>
                  <a:lnTo>
                    <a:pt x="1643" y="871"/>
                  </a:lnTo>
                  <a:lnTo>
                    <a:pt x="1685" y="855"/>
                  </a:lnTo>
                  <a:lnTo>
                    <a:pt x="1726" y="840"/>
                  </a:lnTo>
                  <a:lnTo>
                    <a:pt x="1767" y="828"/>
                  </a:lnTo>
                  <a:lnTo>
                    <a:pt x="1807" y="817"/>
                  </a:lnTo>
                  <a:lnTo>
                    <a:pt x="1846" y="808"/>
                  </a:lnTo>
                  <a:lnTo>
                    <a:pt x="1885" y="800"/>
                  </a:lnTo>
                  <a:lnTo>
                    <a:pt x="1922" y="791"/>
                  </a:lnTo>
                  <a:lnTo>
                    <a:pt x="1958" y="786"/>
                  </a:lnTo>
                  <a:lnTo>
                    <a:pt x="1946" y="763"/>
                  </a:lnTo>
                  <a:lnTo>
                    <a:pt x="1933" y="737"/>
                  </a:lnTo>
                  <a:lnTo>
                    <a:pt x="1917" y="713"/>
                  </a:lnTo>
                  <a:lnTo>
                    <a:pt x="1900" y="689"/>
                  </a:lnTo>
                  <a:lnTo>
                    <a:pt x="1864" y="642"/>
                  </a:lnTo>
                  <a:lnTo>
                    <a:pt x="2040" y="0"/>
                  </a:lnTo>
                  <a:lnTo>
                    <a:pt x="3180" y="169"/>
                  </a:lnTo>
                  <a:lnTo>
                    <a:pt x="3177" y="846"/>
                  </a:lnTo>
                  <a:lnTo>
                    <a:pt x="3131" y="881"/>
                  </a:lnTo>
                  <a:lnTo>
                    <a:pt x="3114" y="895"/>
                  </a:lnTo>
                  <a:lnTo>
                    <a:pt x="3098" y="910"/>
                  </a:lnTo>
                  <a:lnTo>
                    <a:pt x="3083" y="926"/>
                  </a:lnTo>
                  <a:lnTo>
                    <a:pt x="3067" y="942"/>
                  </a:lnTo>
                  <a:lnTo>
                    <a:pt x="3055" y="959"/>
                  </a:lnTo>
                  <a:lnTo>
                    <a:pt x="3043" y="974"/>
                  </a:lnTo>
                  <a:lnTo>
                    <a:pt x="3033" y="988"/>
                  </a:lnTo>
                  <a:lnTo>
                    <a:pt x="3026" y="1001"/>
                  </a:lnTo>
                  <a:lnTo>
                    <a:pt x="3031" y="1003"/>
                  </a:lnTo>
                  <a:lnTo>
                    <a:pt x="3040" y="1006"/>
                  </a:lnTo>
                  <a:lnTo>
                    <a:pt x="3085" y="1021"/>
                  </a:lnTo>
                  <a:lnTo>
                    <a:pt x="3129" y="1038"/>
                  </a:lnTo>
                  <a:lnTo>
                    <a:pt x="3171" y="1058"/>
                  </a:lnTo>
                  <a:lnTo>
                    <a:pt x="3212" y="1080"/>
                  </a:lnTo>
                  <a:lnTo>
                    <a:pt x="3251" y="1103"/>
                  </a:lnTo>
                  <a:lnTo>
                    <a:pt x="3288" y="1128"/>
                  </a:lnTo>
                  <a:lnTo>
                    <a:pt x="3324" y="1156"/>
                  </a:lnTo>
                  <a:lnTo>
                    <a:pt x="3359" y="1184"/>
                  </a:lnTo>
                  <a:lnTo>
                    <a:pt x="3392" y="1215"/>
                  </a:lnTo>
                  <a:lnTo>
                    <a:pt x="3423" y="1249"/>
                  </a:lnTo>
                  <a:lnTo>
                    <a:pt x="3454" y="1283"/>
                  </a:lnTo>
                  <a:lnTo>
                    <a:pt x="3481" y="1320"/>
                  </a:lnTo>
                  <a:lnTo>
                    <a:pt x="3507" y="1358"/>
                  </a:lnTo>
                  <a:lnTo>
                    <a:pt x="3533" y="1399"/>
                  </a:lnTo>
                  <a:lnTo>
                    <a:pt x="3555" y="1440"/>
                  </a:lnTo>
                  <a:lnTo>
                    <a:pt x="3576" y="1483"/>
                  </a:lnTo>
                  <a:lnTo>
                    <a:pt x="3595" y="1528"/>
                  </a:lnTo>
                  <a:lnTo>
                    <a:pt x="3613" y="1574"/>
                  </a:lnTo>
                  <a:lnTo>
                    <a:pt x="3629" y="1622"/>
                  </a:lnTo>
                  <a:lnTo>
                    <a:pt x="3643" y="1672"/>
                  </a:lnTo>
                  <a:lnTo>
                    <a:pt x="3656" y="1722"/>
                  </a:lnTo>
                  <a:lnTo>
                    <a:pt x="3666" y="1774"/>
                  </a:lnTo>
                  <a:lnTo>
                    <a:pt x="3675" y="1827"/>
                  </a:lnTo>
                  <a:lnTo>
                    <a:pt x="3681" y="1882"/>
                  </a:lnTo>
                  <a:lnTo>
                    <a:pt x="3686" y="1938"/>
                  </a:lnTo>
                  <a:lnTo>
                    <a:pt x="3690" y="1995"/>
                  </a:lnTo>
                  <a:lnTo>
                    <a:pt x="3691" y="2053"/>
                  </a:lnTo>
                  <a:lnTo>
                    <a:pt x="3690" y="2113"/>
                  </a:lnTo>
                  <a:lnTo>
                    <a:pt x="3687" y="2174"/>
                  </a:lnTo>
                  <a:lnTo>
                    <a:pt x="3683" y="2235"/>
                  </a:lnTo>
                  <a:lnTo>
                    <a:pt x="3676" y="2298"/>
                  </a:lnTo>
                  <a:lnTo>
                    <a:pt x="3668" y="2362"/>
                  </a:lnTo>
                  <a:lnTo>
                    <a:pt x="3658" y="2415"/>
                  </a:lnTo>
                  <a:lnTo>
                    <a:pt x="3649" y="2464"/>
                  </a:lnTo>
                  <a:lnTo>
                    <a:pt x="3638" y="2511"/>
                  </a:lnTo>
                  <a:lnTo>
                    <a:pt x="3627" y="2556"/>
                  </a:lnTo>
                  <a:lnTo>
                    <a:pt x="3614" y="2599"/>
                  </a:lnTo>
                  <a:lnTo>
                    <a:pt x="3600" y="2638"/>
                  </a:lnTo>
                  <a:lnTo>
                    <a:pt x="3586" y="2676"/>
                  </a:lnTo>
                  <a:lnTo>
                    <a:pt x="3571" y="2711"/>
                  </a:lnTo>
                  <a:lnTo>
                    <a:pt x="3556" y="2744"/>
                  </a:lnTo>
                  <a:lnTo>
                    <a:pt x="3540" y="2775"/>
                  </a:lnTo>
                  <a:lnTo>
                    <a:pt x="3522" y="2804"/>
                  </a:lnTo>
                  <a:lnTo>
                    <a:pt x="3505" y="2831"/>
                  </a:lnTo>
                  <a:lnTo>
                    <a:pt x="3487" y="2856"/>
                  </a:lnTo>
                  <a:lnTo>
                    <a:pt x="3469" y="2880"/>
                  </a:lnTo>
                  <a:lnTo>
                    <a:pt x="3450" y="2902"/>
                  </a:lnTo>
                  <a:lnTo>
                    <a:pt x="3431" y="2922"/>
                  </a:lnTo>
                  <a:lnTo>
                    <a:pt x="3412" y="2941"/>
                  </a:lnTo>
                  <a:lnTo>
                    <a:pt x="3392" y="2958"/>
                  </a:lnTo>
                  <a:lnTo>
                    <a:pt x="3372" y="2975"/>
                  </a:lnTo>
                  <a:lnTo>
                    <a:pt x="3351" y="2990"/>
                  </a:lnTo>
                  <a:lnTo>
                    <a:pt x="3331" y="3003"/>
                  </a:lnTo>
                  <a:lnTo>
                    <a:pt x="3311" y="3016"/>
                  </a:lnTo>
                  <a:lnTo>
                    <a:pt x="3291" y="3028"/>
                  </a:lnTo>
                  <a:lnTo>
                    <a:pt x="3270" y="3038"/>
                  </a:lnTo>
                  <a:lnTo>
                    <a:pt x="3229" y="3058"/>
                  </a:lnTo>
                  <a:lnTo>
                    <a:pt x="3188" y="3074"/>
                  </a:lnTo>
                  <a:lnTo>
                    <a:pt x="3150" y="3089"/>
                  </a:lnTo>
                  <a:lnTo>
                    <a:pt x="3112" y="3101"/>
                  </a:lnTo>
                  <a:lnTo>
                    <a:pt x="3067" y="3117"/>
                  </a:lnTo>
                  <a:lnTo>
                    <a:pt x="3028" y="3134"/>
                  </a:lnTo>
                  <a:lnTo>
                    <a:pt x="3011" y="3140"/>
                  </a:lnTo>
                  <a:lnTo>
                    <a:pt x="2994" y="3150"/>
                  </a:lnTo>
                  <a:lnTo>
                    <a:pt x="2980" y="3158"/>
                  </a:lnTo>
                  <a:lnTo>
                    <a:pt x="2966" y="3168"/>
                  </a:lnTo>
                  <a:lnTo>
                    <a:pt x="2955" y="3179"/>
                  </a:lnTo>
                  <a:lnTo>
                    <a:pt x="2943" y="3190"/>
                  </a:lnTo>
                  <a:lnTo>
                    <a:pt x="2933" y="3204"/>
                  </a:lnTo>
                  <a:lnTo>
                    <a:pt x="2924" y="3218"/>
                  </a:lnTo>
                  <a:lnTo>
                    <a:pt x="2916" y="3235"/>
                  </a:lnTo>
                  <a:lnTo>
                    <a:pt x="2909" y="3253"/>
                  </a:lnTo>
                  <a:lnTo>
                    <a:pt x="2902" y="3274"/>
                  </a:lnTo>
                  <a:lnTo>
                    <a:pt x="2898" y="3296"/>
                  </a:lnTo>
                  <a:lnTo>
                    <a:pt x="2906" y="3308"/>
                  </a:lnTo>
                  <a:lnTo>
                    <a:pt x="2919" y="3320"/>
                  </a:lnTo>
                  <a:lnTo>
                    <a:pt x="2935" y="3334"/>
                  </a:lnTo>
                  <a:lnTo>
                    <a:pt x="2952" y="3349"/>
                  </a:lnTo>
                  <a:lnTo>
                    <a:pt x="2993" y="3379"/>
                  </a:lnTo>
                  <a:lnTo>
                    <a:pt x="3033" y="3409"/>
                  </a:lnTo>
                  <a:lnTo>
                    <a:pt x="3074" y="3439"/>
                  </a:lnTo>
                  <a:lnTo>
                    <a:pt x="3119" y="3472"/>
                  </a:lnTo>
                  <a:lnTo>
                    <a:pt x="3164" y="3509"/>
                  </a:lnTo>
                  <a:lnTo>
                    <a:pt x="3211" y="3548"/>
                  </a:lnTo>
                  <a:lnTo>
                    <a:pt x="3234" y="3570"/>
                  </a:lnTo>
                  <a:lnTo>
                    <a:pt x="3256" y="3592"/>
                  </a:lnTo>
                  <a:lnTo>
                    <a:pt x="3279" y="3615"/>
                  </a:lnTo>
                  <a:lnTo>
                    <a:pt x="3301" y="3639"/>
                  </a:lnTo>
                  <a:lnTo>
                    <a:pt x="3322" y="3665"/>
                  </a:lnTo>
                  <a:lnTo>
                    <a:pt x="3343" y="3690"/>
                  </a:lnTo>
                  <a:lnTo>
                    <a:pt x="3363" y="3718"/>
                  </a:lnTo>
                  <a:lnTo>
                    <a:pt x="3381" y="3746"/>
                  </a:lnTo>
                  <a:lnTo>
                    <a:pt x="3400" y="3776"/>
                  </a:lnTo>
                  <a:lnTo>
                    <a:pt x="3416" y="3806"/>
                  </a:lnTo>
                  <a:lnTo>
                    <a:pt x="3433" y="3839"/>
                  </a:lnTo>
                  <a:lnTo>
                    <a:pt x="3447" y="3872"/>
                  </a:lnTo>
                  <a:lnTo>
                    <a:pt x="3459" y="3907"/>
                  </a:lnTo>
                  <a:lnTo>
                    <a:pt x="3470" y="3943"/>
                  </a:lnTo>
                  <a:lnTo>
                    <a:pt x="3479" y="3980"/>
                  </a:lnTo>
                  <a:lnTo>
                    <a:pt x="3487" y="4019"/>
                  </a:lnTo>
                  <a:lnTo>
                    <a:pt x="3492" y="4060"/>
                  </a:lnTo>
                  <a:lnTo>
                    <a:pt x="3495" y="4101"/>
                  </a:lnTo>
                  <a:lnTo>
                    <a:pt x="3497" y="4145"/>
                  </a:lnTo>
                  <a:lnTo>
                    <a:pt x="3495" y="4190"/>
                  </a:lnTo>
                  <a:lnTo>
                    <a:pt x="3492" y="4236"/>
                  </a:lnTo>
                  <a:lnTo>
                    <a:pt x="3486" y="4284"/>
                  </a:lnTo>
                  <a:lnTo>
                    <a:pt x="3477" y="4335"/>
                  </a:lnTo>
                  <a:lnTo>
                    <a:pt x="3465" y="4386"/>
                  </a:lnTo>
                  <a:lnTo>
                    <a:pt x="3452" y="4441"/>
                  </a:lnTo>
                  <a:lnTo>
                    <a:pt x="3437" y="4508"/>
                  </a:lnTo>
                  <a:lnTo>
                    <a:pt x="3421" y="4587"/>
                  </a:lnTo>
                  <a:lnTo>
                    <a:pt x="3404" y="4678"/>
                  </a:lnTo>
                  <a:lnTo>
                    <a:pt x="3385" y="4779"/>
                  </a:lnTo>
                  <a:lnTo>
                    <a:pt x="3364" y="4888"/>
                  </a:lnTo>
                  <a:lnTo>
                    <a:pt x="3343" y="5007"/>
                  </a:lnTo>
                  <a:lnTo>
                    <a:pt x="3321" y="5132"/>
                  </a:lnTo>
                  <a:lnTo>
                    <a:pt x="3298" y="5264"/>
                  </a:lnTo>
                  <a:lnTo>
                    <a:pt x="3273" y="5402"/>
                  </a:lnTo>
                  <a:lnTo>
                    <a:pt x="3249" y="5544"/>
                  </a:lnTo>
                  <a:lnTo>
                    <a:pt x="3224" y="5690"/>
                  </a:lnTo>
                  <a:lnTo>
                    <a:pt x="3199" y="5840"/>
                  </a:lnTo>
                  <a:lnTo>
                    <a:pt x="3173" y="5991"/>
                  </a:lnTo>
                  <a:lnTo>
                    <a:pt x="3148" y="6143"/>
                  </a:lnTo>
                  <a:lnTo>
                    <a:pt x="3122" y="6296"/>
                  </a:lnTo>
                  <a:lnTo>
                    <a:pt x="3105" y="6400"/>
                  </a:lnTo>
                  <a:lnTo>
                    <a:pt x="3087" y="6504"/>
                  </a:lnTo>
                  <a:lnTo>
                    <a:pt x="3070" y="6608"/>
                  </a:lnTo>
                  <a:lnTo>
                    <a:pt x="3052" y="6712"/>
                  </a:lnTo>
                  <a:lnTo>
                    <a:pt x="3035" y="6814"/>
                  </a:lnTo>
                  <a:lnTo>
                    <a:pt x="3017" y="6917"/>
                  </a:lnTo>
                  <a:lnTo>
                    <a:pt x="3000" y="7017"/>
                  </a:lnTo>
                  <a:lnTo>
                    <a:pt x="2983" y="7115"/>
                  </a:lnTo>
                  <a:lnTo>
                    <a:pt x="2966" y="7212"/>
                  </a:lnTo>
                  <a:lnTo>
                    <a:pt x="2950" y="7305"/>
                  </a:lnTo>
                  <a:lnTo>
                    <a:pt x="2934" y="7397"/>
                  </a:lnTo>
                  <a:lnTo>
                    <a:pt x="2919" y="7486"/>
                  </a:lnTo>
                  <a:lnTo>
                    <a:pt x="2904" y="7570"/>
                  </a:lnTo>
                  <a:lnTo>
                    <a:pt x="2888" y="7652"/>
                  </a:lnTo>
                  <a:lnTo>
                    <a:pt x="2874" y="7730"/>
                  </a:lnTo>
                  <a:lnTo>
                    <a:pt x="2862" y="7803"/>
                  </a:lnTo>
                  <a:lnTo>
                    <a:pt x="2841" y="7916"/>
                  </a:lnTo>
                  <a:close/>
                  <a:moveTo>
                    <a:pt x="272" y="7348"/>
                  </a:moveTo>
                  <a:lnTo>
                    <a:pt x="2642" y="7646"/>
                  </a:lnTo>
                  <a:lnTo>
                    <a:pt x="2655" y="7575"/>
                  </a:lnTo>
                  <a:lnTo>
                    <a:pt x="2669" y="7500"/>
                  </a:lnTo>
                  <a:lnTo>
                    <a:pt x="2681" y="7423"/>
                  </a:lnTo>
                  <a:lnTo>
                    <a:pt x="2695" y="7342"/>
                  </a:lnTo>
                  <a:lnTo>
                    <a:pt x="2710" y="7259"/>
                  </a:lnTo>
                  <a:lnTo>
                    <a:pt x="2726" y="7175"/>
                  </a:lnTo>
                  <a:lnTo>
                    <a:pt x="2740" y="7087"/>
                  </a:lnTo>
                  <a:lnTo>
                    <a:pt x="2755" y="6999"/>
                  </a:lnTo>
                  <a:lnTo>
                    <a:pt x="2771" y="6909"/>
                  </a:lnTo>
                  <a:lnTo>
                    <a:pt x="2786" y="6818"/>
                  </a:lnTo>
                  <a:lnTo>
                    <a:pt x="2802" y="6726"/>
                  </a:lnTo>
                  <a:lnTo>
                    <a:pt x="2817" y="6632"/>
                  </a:lnTo>
                  <a:lnTo>
                    <a:pt x="2834" y="6538"/>
                  </a:lnTo>
                  <a:lnTo>
                    <a:pt x="2849" y="6445"/>
                  </a:lnTo>
                  <a:lnTo>
                    <a:pt x="2865" y="6350"/>
                  </a:lnTo>
                  <a:lnTo>
                    <a:pt x="2881" y="6256"/>
                  </a:lnTo>
                  <a:lnTo>
                    <a:pt x="2908" y="6097"/>
                  </a:lnTo>
                  <a:lnTo>
                    <a:pt x="2935" y="5939"/>
                  </a:lnTo>
                  <a:lnTo>
                    <a:pt x="2961" y="5783"/>
                  </a:lnTo>
                  <a:lnTo>
                    <a:pt x="2987" y="5631"/>
                  </a:lnTo>
                  <a:lnTo>
                    <a:pt x="3012" y="5483"/>
                  </a:lnTo>
                  <a:lnTo>
                    <a:pt x="3036" y="5340"/>
                  </a:lnTo>
                  <a:lnTo>
                    <a:pt x="3061" y="5201"/>
                  </a:lnTo>
                  <a:lnTo>
                    <a:pt x="3084" y="5070"/>
                  </a:lnTo>
                  <a:lnTo>
                    <a:pt x="3106" y="4946"/>
                  </a:lnTo>
                  <a:lnTo>
                    <a:pt x="3127" y="4828"/>
                  </a:lnTo>
                  <a:lnTo>
                    <a:pt x="3147" y="4720"/>
                  </a:lnTo>
                  <a:lnTo>
                    <a:pt x="3166" y="4621"/>
                  </a:lnTo>
                  <a:lnTo>
                    <a:pt x="3184" y="4531"/>
                  </a:lnTo>
                  <a:lnTo>
                    <a:pt x="3200" y="4452"/>
                  </a:lnTo>
                  <a:lnTo>
                    <a:pt x="3215" y="4384"/>
                  </a:lnTo>
                  <a:lnTo>
                    <a:pt x="3228" y="4328"/>
                  </a:lnTo>
                  <a:lnTo>
                    <a:pt x="3236" y="4291"/>
                  </a:lnTo>
                  <a:lnTo>
                    <a:pt x="3243" y="4256"/>
                  </a:lnTo>
                  <a:lnTo>
                    <a:pt x="3248" y="4221"/>
                  </a:lnTo>
                  <a:lnTo>
                    <a:pt x="3251" y="4188"/>
                  </a:lnTo>
                  <a:lnTo>
                    <a:pt x="3252" y="4155"/>
                  </a:lnTo>
                  <a:lnTo>
                    <a:pt x="3252" y="4124"/>
                  </a:lnTo>
                  <a:lnTo>
                    <a:pt x="3250" y="4094"/>
                  </a:lnTo>
                  <a:lnTo>
                    <a:pt x="3247" y="4067"/>
                  </a:lnTo>
                  <a:lnTo>
                    <a:pt x="3242" y="4039"/>
                  </a:lnTo>
                  <a:lnTo>
                    <a:pt x="3236" y="4013"/>
                  </a:lnTo>
                  <a:lnTo>
                    <a:pt x="3228" y="3986"/>
                  </a:lnTo>
                  <a:lnTo>
                    <a:pt x="3220" y="3962"/>
                  </a:lnTo>
                  <a:lnTo>
                    <a:pt x="3209" y="3938"/>
                  </a:lnTo>
                  <a:lnTo>
                    <a:pt x="3199" y="3915"/>
                  </a:lnTo>
                  <a:lnTo>
                    <a:pt x="3186" y="3893"/>
                  </a:lnTo>
                  <a:lnTo>
                    <a:pt x="3173" y="3872"/>
                  </a:lnTo>
                  <a:lnTo>
                    <a:pt x="3159" y="3851"/>
                  </a:lnTo>
                  <a:lnTo>
                    <a:pt x="3144" y="3831"/>
                  </a:lnTo>
                  <a:lnTo>
                    <a:pt x="3129" y="3812"/>
                  </a:lnTo>
                  <a:lnTo>
                    <a:pt x="3113" y="3793"/>
                  </a:lnTo>
                  <a:lnTo>
                    <a:pt x="3097" y="3775"/>
                  </a:lnTo>
                  <a:lnTo>
                    <a:pt x="3079" y="3757"/>
                  </a:lnTo>
                  <a:lnTo>
                    <a:pt x="3061" y="3741"/>
                  </a:lnTo>
                  <a:lnTo>
                    <a:pt x="3042" y="3723"/>
                  </a:lnTo>
                  <a:lnTo>
                    <a:pt x="3005" y="3692"/>
                  </a:lnTo>
                  <a:lnTo>
                    <a:pt x="2966" y="3661"/>
                  </a:lnTo>
                  <a:lnTo>
                    <a:pt x="2927" y="3632"/>
                  </a:lnTo>
                  <a:lnTo>
                    <a:pt x="2888" y="3604"/>
                  </a:lnTo>
                  <a:lnTo>
                    <a:pt x="2840" y="3568"/>
                  </a:lnTo>
                  <a:lnTo>
                    <a:pt x="2794" y="3532"/>
                  </a:lnTo>
                  <a:lnTo>
                    <a:pt x="2772" y="3514"/>
                  </a:lnTo>
                  <a:lnTo>
                    <a:pt x="2751" y="3494"/>
                  </a:lnTo>
                  <a:lnTo>
                    <a:pt x="2731" y="3475"/>
                  </a:lnTo>
                  <a:lnTo>
                    <a:pt x="2714" y="3455"/>
                  </a:lnTo>
                  <a:lnTo>
                    <a:pt x="2698" y="3434"/>
                  </a:lnTo>
                  <a:lnTo>
                    <a:pt x="2683" y="3412"/>
                  </a:lnTo>
                  <a:lnTo>
                    <a:pt x="2677" y="3402"/>
                  </a:lnTo>
                  <a:lnTo>
                    <a:pt x="2671" y="3390"/>
                  </a:lnTo>
                  <a:lnTo>
                    <a:pt x="2666" y="3379"/>
                  </a:lnTo>
                  <a:lnTo>
                    <a:pt x="2662" y="3367"/>
                  </a:lnTo>
                  <a:lnTo>
                    <a:pt x="2658" y="3355"/>
                  </a:lnTo>
                  <a:lnTo>
                    <a:pt x="2656" y="3343"/>
                  </a:lnTo>
                  <a:lnTo>
                    <a:pt x="2654" y="3331"/>
                  </a:lnTo>
                  <a:lnTo>
                    <a:pt x="2652" y="3318"/>
                  </a:lnTo>
                  <a:lnTo>
                    <a:pt x="2651" y="3304"/>
                  </a:lnTo>
                  <a:lnTo>
                    <a:pt x="2652" y="3291"/>
                  </a:lnTo>
                  <a:lnTo>
                    <a:pt x="2654" y="3278"/>
                  </a:lnTo>
                  <a:lnTo>
                    <a:pt x="2655" y="3264"/>
                  </a:lnTo>
                  <a:lnTo>
                    <a:pt x="2660" y="3238"/>
                  </a:lnTo>
                  <a:lnTo>
                    <a:pt x="2666" y="3214"/>
                  </a:lnTo>
                  <a:lnTo>
                    <a:pt x="2672" y="3191"/>
                  </a:lnTo>
                  <a:lnTo>
                    <a:pt x="2679" y="3169"/>
                  </a:lnTo>
                  <a:lnTo>
                    <a:pt x="2687" y="3150"/>
                  </a:lnTo>
                  <a:lnTo>
                    <a:pt x="2695" y="3130"/>
                  </a:lnTo>
                  <a:lnTo>
                    <a:pt x="2705" y="3111"/>
                  </a:lnTo>
                  <a:lnTo>
                    <a:pt x="2714" y="3093"/>
                  </a:lnTo>
                  <a:lnTo>
                    <a:pt x="2724" y="3077"/>
                  </a:lnTo>
                  <a:lnTo>
                    <a:pt x="2735" y="3061"/>
                  </a:lnTo>
                  <a:lnTo>
                    <a:pt x="2747" y="3046"/>
                  </a:lnTo>
                  <a:lnTo>
                    <a:pt x="2758" y="3032"/>
                  </a:lnTo>
                  <a:lnTo>
                    <a:pt x="2770" y="3020"/>
                  </a:lnTo>
                  <a:lnTo>
                    <a:pt x="2781" y="3007"/>
                  </a:lnTo>
                  <a:lnTo>
                    <a:pt x="2794" y="2995"/>
                  </a:lnTo>
                  <a:lnTo>
                    <a:pt x="2807" y="2984"/>
                  </a:lnTo>
                  <a:lnTo>
                    <a:pt x="2820" y="2973"/>
                  </a:lnTo>
                  <a:lnTo>
                    <a:pt x="2834" y="2964"/>
                  </a:lnTo>
                  <a:lnTo>
                    <a:pt x="2848" y="2955"/>
                  </a:lnTo>
                  <a:lnTo>
                    <a:pt x="2862" y="2947"/>
                  </a:lnTo>
                  <a:lnTo>
                    <a:pt x="2890" y="2931"/>
                  </a:lnTo>
                  <a:lnTo>
                    <a:pt x="2917" y="2917"/>
                  </a:lnTo>
                  <a:lnTo>
                    <a:pt x="2947" y="2904"/>
                  </a:lnTo>
                  <a:lnTo>
                    <a:pt x="2974" y="2894"/>
                  </a:lnTo>
                  <a:lnTo>
                    <a:pt x="3002" y="2884"/>
                  </a:lnTo>
                  <a:lnTo>
                    <a:pt x="3030" y="2873"/>
                  </a:lnTo>
                  <a:lnTo>
                    <a:pt x="3062" y="2863"/>
                  </a:lnTo>
                  <a:lnTo>
                    <a:pt x="3093" y="2851"/>
                  </a:lnTo>
                  <a:lnTo>
                    <a:pt x="3124" y="2839"/>
                  </a:lnTo>
                  <a:lnTo>
                    <a:pt x="3155" y="2824"/>
                  </a:lnTo>
                  <a:lnTo>
                    <a:pt x="3170" y="2816"/>
                  </a:lnTo>
                  <a:lnTo>
                    <a:pt x="3184" y="2808"/>
                  </a:lnTo>
                  <a:lnTo>
                    <a:pt x="3199" y="2798"/>
                  </a:lnTo>
                  <a:lnTo>
                    <a:pt x="3213" y="2788"/>
                  </a:lnTo>
                  <a:lnTo>
                    <a:pt x="3227" y="2778"/>
                  </a:lnTo>
                  <a:lnTo>
                    <a:pt x="3241" y="2766"/>
                  </a:lnTo>
                  <a:lnTo>
                    <a:pt x="3254" y="2753"/>
                  </a:lnTo>
                  <a:lnTo>
                    <a:pt x="3268" y="2740"/>
                  </a:lnTo>
                  <a:lnTo>
                    <a:pt x="3280" y="2725"/>
                  </a:lnTo>
                  <a:lnTo>
                    <a:pt x="3292" y="2710"/>
                  </a:lnTo>
                  <a:lnTo>
                    <a:pt x="3305" y="2692"/>
                  </a:lnTo>
                  <a:lnTo>
                    <a:pt x="3316" y="2674"/>
                  </a:lnTo>
                  <a:lnTo>
                    <a:pt x="3328" y="2654"/>
                  </a:lnTo>
                  <a:lnTo>
                    <a:pt x="3340" y="2632"/>
                  </a:lnTo>
                  <a:lnTo>
                    <a:pt x="3350" y="2609"/>
                  </a:lnTo>
                  <a:lnTo>
                    <a:pt x="3361" y="2585"/>
                  </a:lnTo>
                  <a:lnTo>
                    <a:pt x="3370" y="2560"/>
                  </a:lnTo>
                  <a:lnTo>
                    <a:pt x="3379" y="2532"/>
                  </a:lnTo>
                  <a:lnTo>
                    <a:pt x="3388" y="2502"/>
                  </a:lnTo>
                  <a:lnTo>
                    <a:pt x="3397" y="2471"/>
                  </a:lnTo>
                  <a:lnTo>
                    <a:pt x="3405" y="2438"/>
                  </a:lnTo>
                  <a:lnTo>
                    <a:pt x="3412" y="2403"/>
                  </a:lnTo>
                  <a:lnTo>
                    <a:pt x="3419" y="2365"/>
                  </a:lnTo>
                  <a:lnTo>
                    <a:pt x="3426" y="2326"/>
                  </a:lnTo>
                  <a:lnTo>
                    <a:pt x="3433" y="2273"/>
                  </a:lnTo>
                  <a:lnTo>
                    <a:pt x="3438" y="2222"/>
                  </a:lnTo>
                  <a:lnTo>
                    <a:pt x="3443" y="2170"/>
                  </a:lnTo>
                  <a:lnTo>
                    <a:pt x="3445" y="2121"/>
                  </a:lnTo>
                  <a:lnTo>
                    <a:pt x="3447" y="2073"/>
                  </a:lnTo>
                  <a:lnTo>
                    <a:pt x="3447" y="2025"/>
                  </a:lnTo>
                  <a:lnTo>
                    <a:pt x="3445" y="1978"/>
                  </a:lnTo>
                  <a:lnTo>
                    <a:pt x="3442" y="1933"/>
                  </a:lnTo>
                  <a:lnTo>
                    <a:pt x="3438" y="1888"/>
                  </a:lnTo>
                  <a:lnTo>
                    <a:pt x="3433" y="1846"/>
                  </a:lnTo>
                  <a:lnTo>
                    <a:pt x="3424" y="1803"/>
                  </a:lnTo>
                  <a:lnTo>
                    <a:pt x="3416" y="1763"/>
                  </a:lnTo>
                  <a:lnTo>
                    <a:pt x="3406" y="1722"/>
                  </a:lnTo>
                  <a:lnTo>
                    <a:pt x="3395" y="1684"/>
                  </a:lnTo>
                  <a:lnTo>
                    <a:pt x="3383" y="1647"/>
                  </a:lnTo>
                  <a:lnTo>
                    <a:pt x="3369" y="1612"/>
                  </a:lnTo>
                  <a:lnTo>
                    <a:pt x="3352" y="1577"/>
                  </a:lnTo>
                  <a:lnTo>
                    <a:pt x="3336" y="1544"/>
                  </a:lnTo>
                  <a:lnTo>
                    <a:pt x="3318" y="1513"/>
                  </a:lnTo>
                  <a:lnTo>
                    <a:pt x="3299" y="1483"/>
                  </a:lnTo>
                  <a:lnTo>
                    <a:pt x="3278" y="1454"/>
                  </a:lnTo>
                  <a:lnTo>
                    <a:pt x="3256" y="1426"/>
                  </a:lnTo>
                  <a:lnTo>
                    <a:pt x="3233" y="1400"/>
                  </a:lnTo>
                  <a:lnTo>
                    <a:pt x="3208" y="1376"/>
                  </a:lnTo>
                  <a:lnTo>
                    <a:pt x="3183" y="1353"/>
                  </a:lnTo>
                  <a:lnTo>
                    <a:pt x="3156" y="1332"/>
                  </a:lnTo>
                  <a:lnTo>
                    <a:pt x="3127" y="1311"/>
                  </a:lnTo>
                  <a:lnTo>
                    <a:pt x="3098" y="1294"/>
                  </a:lnTo>
                  <a:lnTo>
                    <a:pt x="3067" y="1277"/>
                  </a:lnTo>
                  <a:lnTo>
                    <a:pt x="3035" y="1262"/>
                  </a:lnTo>
                  <a:lnTo>
                    <a:pt x="3002" y="1249"/>
                  </a:lnTo>
                  <a:lnTo>
                    <a:pt x="2967" y="1237"/>
                  </a:lnTo>
                  <a:lnTo>
                    <a:pt x="2943" y="1229"/>
                  </a:lnTo>
                  <a:lnTo>
                    <a:pt x="2921" y="1220"/>
                  </a:lnTo>
                  <a:lnTo>
                    <a:pt x="2901" y="1210"/>
                  </a:lnTo>
                  <a:lnTo>
                    <a:pt x="2883" y="1199"/>
                  </a:lnTo>
                  <a:lnTo>
                    <a:pt x="2866" y="1189"/>
                  </a:lnTo>
                  <a:lnTo>
                    <a:pt x="2852" y="1177"/>
                  </a:lnTo>
                  <a:lnTo>
                    <a:pt x="2838" y="1165"/>
                  </a:lnTo>
                  <a:lnTo>
                    <a:pt x="2827" y="1153"/>
                  </a:lnTo>
                  <a:lnTo>
                    <a:pt x="2817" y="1141"/>
                  </a:lnTo>
                  <a:lnTo>
                    <a:pt x="2808" y="1128"/>
                  </a:lnTo>
                  <a:lnTo>
                    <a:pt x="2801" y="1115"/>
                  </a:lnTo>
                  <a:lnTo>
                    <a:pt x="2794" y="1104"/>
                  </a:lnTo>
                  <a:lnTo>
                    <a:pt x="2790" y="1091"/>
                  </a:lnTo>
                  <a:lnTo>
                    <a:pt x="2785" y="1078"/>
                  </a:lnTo>
                  <a:lnTo>
                    <a:pt x="2781" y="1067"/>
                  </a:lnTo>
                  <a:lnTo>
                    <a:pt x="2779" y="1055"/>
                  </a:lnTo>
                  <a:lnTo>
                    <a:pt x="2777" y="1043"/>
                  </a:lnTo>
                  <a:lnTo>
                    <a:pt x="2776" y="1031"/>
                  </a:lnTo>
                  <a:lnTo>
                    <a:pt x="2776" y="1018"/>
                  </a:lnTo>
                  <a:lnTo>
                    <a:pt x="2776" y="1007"/>
                  </a:lnTo>
                  <a:lnTo>
                    <a:pt x="2777" y="994"/>
                  </a:lnTo>
                  <a:lnTo>
                    <a:pt x="2778" y="983"/>
                  </a:lnTo>
                  <a:lnTo>
                    <a:pt x="2780" y="971"/>
                  </a:lnTo>
                  <a:lnTo>
                    <a:pt x="2783" y="960"/>
                  </a:lnTo>
                  <a:lnTo>
                    <a:pt x="2790" y="936"/>
                  </a:lnTo>
                  <a:lnTo>
                    <a:pt x="2798" y="914"/>
                  </a:lnTo>
                  <a:lnTo>
                    <a:pt x="2808" y="892"/>
                  </a:lnTo>
                  <a:lnTo>
                    <a:pt x="2820" y="870"/>
                  </a:lnTo>
                  <a:lnTo>
                    <a:pt x="2833" y="849"/>
                  </a:lnTo>
                  <a:lnTo>
                    <a:pt x="2845" y="830"/>
                  </a:lnTo>
                  <a:lnTo>
                    <a:pt x="2860" y="811"/>
                  </a:lnTo>
                  <a:lnTo>
                    <a:pt x="2874" y="793"/>
                  </a:lnTo>
                  <a:lnTo>
                    <a:pt x="2890" y="775"/>
                  </a:lnTo>
                  <a:lnTo>
                    <a:pt x="2905" y="760"/>
                  </a:lnTo>
                  <a:lnTo>
                    <a:pt x="2919" y="745"/>
                  </a:lnTo>
                  <a:lnTo>
                    <a:pt x="2933" y="733"/>
                  </a:lnTo>
                  <a:lnTo>
                    <a:pt x="2935" y="378"/>
                  </a:lnTo>
                  <a:lnTo>
                    <a:pt x="2219" y="272"/>
                  </a:lnTo>
                  <a:lnTo>
                    <a:pt x="2130" y="593"/>
                  </a:lnTo>
                  <a:lnTo>
                    <a:pt x="2150" y="626"/>
                  </a:lnTo>
                  <a:lnTo>
                    <a:pt x="2169" y="660"/>
                  </a:lnTo>
                  <a:lnTo>
                    <a:pt x="2178" y="680"/>
                  </a:lnTo>
                  <a:lnTo>
                    <a:pt x="2186" y="699"/>
                  </a:lnTo>
                  <a:lnTo>
                    <a:pt x="2194" y="719"/>
                  </a:lnTo>
                  <a:lnTo>
                    <a:pt x="2200" y="739"/>
                  </a:lnTo>
                  <a:lnTo>
                    <a:pt x="2206" y="759"/>
                  </a:lnTo>
                  <a:lnTo>
                    <a:pt x="2210" y="780"/>
                  </a:lnTo>
                  <a:lnTo>
                    <a:pt x="2213" y="802"/>
                  </a:lnTo>
                  <a:lnTo>
                    <a:pt x="2214" y="823"/>
                  </a:lnTo>
                  <a:lnTo>
                    <a:pt x="2213" y="843"/>
                  </a:lnTo>
                  <a:lnTo>
                    <a:pt x="2210" y="864"/>
                  </a:lnTo>
                  <a:lnTo>
                    <a:pt x="2208" y="873"/>
                  </a:lnTo>
                  <a:lnTo>
                    <a:pt x="2206" y="884"/>
                  </a:lnTo>
                  <a:lnTo>
                    <a:pt x="2202" y="894"/>
                  </a:lnTo>
                  <a:lnTo>
                    <a:pt x="2199" y="903"/>
                  </a:lnTo>
                  <a:lnTo>
                    <a:pt x="2191" y="919"/>
                  </a:lnTo>
                  <a:lnTo>
                    <a:pt x="2180" y="937"/>
                  </a:lnTo>
                  <a:lnTo>
                    <a:pt x="2174" y="945"/>
                  </a:lnTo>
                  <a:lnTo>
                    <a:pt x="2166" y="954"/>
                  </a:lnTo>
                  <a:lnTo>
                    <a:pt x="2158" y="963"/>
                  </a:lnTo>
                  <a:lnTo>
                    <a:pt x="2149" y="971"/>
                  </a:lnTo>
                  <a:lnTo>
                    <a:pt x="2138" y="980"/>
                  </a:lnTo>
                  <a:lnTo>
                    <a:pt x="2127" y="988"/>
                  </a:lnTo>
                  <a:lnTo>
                    <a:pt x="2114" y="995"/>
                  </a:lnTo>
                  <a:lnTo>
                    <a:pt x="2100" y="1002"/>
                  </a:lnTo>
                  <a:lnTo>
                    <a:pt x="2084" y="1008"/>
                  </a:lnTo>
                  <a:lnTo>
                    <a:pt x="2067" y="1014"/>
                  </a:lnTo>
                  <a:lnTo>
                    <a:pt x="2049" y="1017"/>
                  </a:lnTo>
                  <a:lnTo>
                    <a:pt x="2029" y="1021"/>
                  </a:lnTo>
                  <a:lnTo>
                    <a:pt x="1994" y="1025"/>
                  </a:lnTo>
                  <a:lnTo>
                    <a:pt x="1958" y="1031"/>
                  </a:lnTo>
                  <a:lnTo>
                    <a:pt x="1922" y="1038"/>
                  </a:lnTo>
                  <a:lnTo>
                    <a:pt x="1886" y="1046"/>
                  </a:lnTo>
                  <a:lnTo>
                    <a:pt x="1849" y="1056"/>
                  </a:lnTo>
                  <a:lnTo>
                    <a:pt x="1813" y="1067"/>
                  </a:lnTo>
                  <a:lnTo>
                    <a:pt x="1776" y="1078"/>
                  </a:lnTo>
                  <a:lnTo>
                    <a:pt x="1739" y="1092"/>
                  </a:lnTo>
                  <a:lnTo>
                    <a:pt x="1702" y="1107"/>
                  </a:lnTo>
                  <a:lnTo>
                    <a:pt x="1666" y="1124"/>
                  </a:lnTo>
                  <a:lnTo>
                    <a:pt x="1630" y="1143"/>
                  </a:lnTo>
                  <a:lnTo>
                    <a:pt x="1594" y="1162"/>
                  </a:lnTo>
                  <a:lnTo>
                    <a:pt x="1558" y="1184"/>
                  </a:lnTo>
                  <a:lnTo>
                    <a:pt x="1523" y="1209"/>
                  </a:lnTo>
                  <a:lnTo>
                    <a:pt x="1489" y="1234"/>
                  </a:lnTo>
                  <a:lnTo>
                    <a:pt x="1456" y="1263"/>
                  </a:lnTo>
                  <a:lnTo>
                    <a:pt x="1423" y="1291"/>
                  </a:lnTo>
                  <a:lnTo>
                    <a:pt x="1391" y="1324"/>
                  </a:lnTo>
                  <a:lnTo>
                    <a:pt x="1359" y="1358"/>
                  </a:lnTo>
                  <a:lnTo>
                    <a:pt x="1329" y="1395"/>
                  </a:lnTo>
                  <a:lnTo>
                    <a:pt x="1301" y="1433"/>
                  </a:lnTo>
                  <a:lnTo>
                    <a:pt x="1273" y="1475"/>
                  </a:lnTo>
                  <a:lnTo>
                    <a:pt x="1246" y="1518"/>
                  </a:lnTo>
                  <a:lnTo>
                    <a:pt x="1221" y="1566"/>
                  </a:lnTo>
                  <a:lnTo>
                    <a:pt x="1196" y="1614"/>
                  </a:lnTo>
                  <a:lnTo>
                    <a:pt x="1174" y="1666"/>
                  </a:lnTo>
                  <a:lnTo>
                    <a:pt x="1153" y="1720"/>
                  </a:lnTo>
                  <a:lnTo>
                    <a:pt x="1135" y="1778"/>
                  </a:lnTo>
                  <a:lnTo>
                    <a:pt x="1117" y="1839"/>
                  </a:lnTo>
                  <a:lnTo>
                    <a:pt x="1101" y="1902"/>
                  </a:lnTo>
                  <a:lnTo>
                    <a:pt x="1088" y="1968"/>
                  </a:lnTo>
                  <a:lnTo>
                    <a:pt x="1077" y="2037"/>
                  </a:lnTo>
                  <a:lnTo>
                    <a:pt x="1071" y="2070"/>
                  </a:lnTo>
                  <a:lnTo>
                    <a:pt x="1067" y="2103"/>
                  </a:lnTo>
                  <a:lnTo>
                    <a:pt x="1065" y="2132"/>
                  </a:lnTo>
                  <a:lnTo>
                    <a:pt x="1063" y="2161"/>
                  </a:lnTo>
                  <a:lnTo>
                    <a:pt x="1062" y="2189"/>
                  </a:lnTo>
                  <a:lnTo>
                    <a:pt x="1062" y="2214"/>
                  </a:lnTo>
                  <a:lnTo>
                    <a:pt x="1063" y="2238"/>
                  </a:lnTo>
                  <a:lnTo>
                    <a:pt x="1064" y="2261"/>
                  </a:lnTo>
                  <a:lnTo>
                    <a:pt x="1066" y="2283"/>
                  </a:lnTo>
                  <a:lnTo>
                    <a:pt x="1070" y="2304"/>
                  </a:lnTo>
                  <a:lnTo>
                    <a:pt x="1073" y="2324"/>
                  </a:lnTo>
                  <a:lnTo>
                    <a:pt x="1078" y="2342"/>
                  </a:lnTo>
                  <a:lnTo>
                    <a:pt x="1082" y="2359"/>
                  </a:lnTo>
                  <a:lnTo>
                    <a:pt x="1088" y="2376"/>
                  </a:lnTo>
                  <a:lnTo>
                    <a:pt x="1095" y="2391"/>
                  </a:lnTo>
                  <a:lnTo>
                    <a:pt x="1102" y="2405"/>
                  </a:lnTo>
                  <a:lnTo>
                    <a:pt x="1109" y="2419"/>
                  </a:lnTo>
                  <a:lnTo>
                    <a:pt x="1117" y="2432"/>
                  </a:lnTo>
                  <a:lnTo>
                    <a:pt x="1125" y="2444"/>
                  </a:lnTo>
                  <a:lnTo>
                    <a:pt x="1135" y="2456"/>
                  </a:lnTo>
                  <a:lnTo>
                    <a:pt x="1144" y="2467"/>
                  </a:lnTo>
                  <a:lnTo>
                    <a:pt x="1153" y="2477"/>
                  </a:lnTo>
                  <a:lnTo>
                    <a:pt x="1164" y="2487"/>
                  </a:lnTo>
                  <a:lnTo>
                    <a:pt x="1174" y="2497"/>
                  </a:lnTo>
                  <a:lnTo>
                    <a:pt x="1196" y="2514"/>
                  </a:lnTo>
                  <a:lnTo>
                    <a:pt x="1220" y="2531"/>
                  </a:lnTo>
                  <a:lnTo>
                    <a:pt x="1244" y="2547"/>
                  </a:lnTo>
                  <a:lnTo>
                    <a:pt x="1269" y="2563"/>
                  </a:lnTo>
                  <a:lnTo>
                    <a:pt x="1292" y="2578"/>
                  </a:lnTo>
                  <a:lnTo>
                    <a:pt x="1316" y="2596"/>
                  </a:lnTo>
                  <a:lnTo>
                    <a:pt x="1342" y="2613"/>
                  </a:lnTo>
                  <a:lnTo>
                    <a:pt x="1366" y="2631"/>
                  </a:lnTo>
                  <a:lnTo>
                    <a:pt x="1389" y="2652"/>
                  </a:lnTo>
                  <a:lnTo>
                    <a:pt x="1413" y="2675"/>
                  </a:lnTo>
                  <a:lnTo>
                    <a:pt x="1423" y="2688"/>
                  </a:lnTo>
                  <a:lnTo>
                    <a:pt x="1434" y="2700"/>
                  </a:lnTo>
                  <a:lnTo>
                    <a:pt x="1444" y="2713"/>
                  </a:lnTo>
                  <a:lnTo>
                    <a:pt x="1453" y="2728"/>
                  </a:lnTo>
                  <a:lnTo>
                    <a:pt x="1463" y="2742"/>
                  </a:lnTo>
                  <a:lnTo>
                    <a:pt x="1471" y="2758"/>
                  </a:lnTo>
                  <a:lnTo>
                    <a:pt x="1478" y="2774"/>
                  </a:lnTo>
                  <a:lnTo>
                    <a:pt x="1485" y="2791"/>
                  </a:lnTo>
                  <a:lnTo>
                    <a:pt x="1492" y="2809"/>
                  </a:lnTo>
                  <a:lnTo>
                    <a:pt x="1496" y="2827"/>
                  </a:lnTo>
                  <a:lnTo>
                    <a:pt x="1501" y="2847"/>
                  </a:lnTo>
                  <a:lnTo>
                    <a:pt x="1505" y="2867"/>
                  </a:lnTo>
                  <a:lnTo>
                    <a:pt x="1508" y="2888"/>
                  </a:lnTo>
                  <a:lnTo>
                    <a:pt x="1509" y="2911"/>
                  </a:lnTo>
                  <a:lnTo>
                    <a:pt x="1509" y="2934"/>
                  </a:lnTo>
                  <a:lnTo>
                    <a:pt x="1509" y="2958"/>
                  </a:lnTo>
                  <a:lnTo>
                    <a:pt x="1507" y="2984"/>
                  </a:lnTo>
                  <a:lnTo>
                    <a:pt x="1505" y="3010"/>
                  </a:lnTo>
                  <a:lnTo>
                    <a:pt x="1500" y="3039"/>
                  </a:lnTo>
                  <a:lnTo>
                    <a:pt x="1494" y="3068"/>
                  </a:lnTo>
                  <a:lnTo>
                    <a:pt x="1491" y="3081"/>
                  </a:lnTo>
                  <a:lnTo>
                    <a:pt x="1487" y="3092"/>
                  </a:lnTo>
                  <a:lnTo>
                    <a:pt x="1482" y="3105"/>
                  </a:lnTo>
                  <a:lnTo>
                    <a:pt x="1478" y="3116"/>
                  </a:lnTo>
                  <a:lnTo>
                    <a:pt x="1467" y="3139"/>
                  </a:lnTo>
                  <a:lnTo>
                    <a:pt x="1455" y="3160"/>
                  </a:lnTo>
                  <a:lnTo>
                    <a:pt x="1439" y="3181"/>
                  </a:lnTo>
                  <a:lnTo>
                    <a:pt x="1423" y="3200"/>
                  </a:lnTo>
                  <a:lnTo>
                    <a:pt x="1406" y="3219"/>
                  </a:lnTo>
                  <a:lnTo>
                    <a:pt x="1386" y="3237"/>
                  </a:lnTo>
                  <a:lnTo>
                    <a:pt x="1366" y="3255"/>
                  </a:lnTo>
                  <a:lnTo>
                    <a:pt x="1344" y="3272"/>
                  </a:lnTo>
                  <a:lnTo>
                    <a:pt x="1322" y="3288"/>
                  </a:lnTo>
                  <a:lnTo>
                    <a:pt x="1298" y="3304"/>
                  </a:lnTo>
                  <a:lnTo>
                    <a:pt x="1249" y="3335"/>
                  </a:lnTo>
                  <a:lnTo>
                    <a:pt x="1199" y="3365"/>
                  </a:lnTo>
                  <a:lnTo>
                    <a:pt x="1159" y="3389"/>
                  </a:lnTo>
                  <a:lnTo>
                    <a:pt x="1120" y="3415"/>
                  </a:lnTo>
                  <a:lnTo>
                    <a:pt x="1079" y="3440"/>
                  </a:lnTo>
                  <a:lnTo>
                    <a:pt x="1039" y="3468"/>
                  </a:lnTo>
                  <a:lnTo>
                    <a:pt x="999" y="3498"/>
                  </a:lnTo>
                  <a:lnTo>
                    <a:pt x="959" y="3530"/>
                  </a:lnTo>
                  <a:lnTo>
                    <a:pt x="941" y="3547"/>
                  </a:lnTo>
                  <a:lnTo>
                    <a:pt x="921" y="3564"/>
                  </a:lnTo>
                  <a:lnTo>
                    <a:pt x="902" y="3583"/>
                  </a:lnTo>
                  <a:lnTo>
                    <a:pt x="884" y="3602"/>
                  </a:lnTo>
                  <a:lnTo>
                    <a:pt x="866" y="3622"/>
                  </a:lnTo>
                  <a:lnTo>
                    <a:pt x="849" y="3644"/>
                  </a:lnTo>
                  <a:lnTo>
                    <a:pt x="832" y="3665"/>
                  </a:lnTo>
                  <a:lnTo>
                    <a:pt x="816" y="3688"/>
                  </a:lnTo>
                  <a:lnTo>
                    <a:pt x="800" y="3712"/>
                  </a:lnTo>
                  <a:lnTo>
                    <a:pt x="785" y="3736"/>
                  </a:lnTo>
                  <a:lnTo>
                    <a:pt x="771" y="3763"/>
                  </a:lnTo>
                  <a:lnTo>
                    <a:pt x="758" y="3789"/>
                  </a:lnTo>
                  <a:lnTo>
                    <a:pt x="745" y="3817"/>
                  </a:lnTo>
                  <a:lnTo>
                    <a:pt x="734" y="3847"/>
                  </a:lnTo>
                  <a:lnTo>
                    <a:pt x="722" y="3877"/>
                  </a:lnTo>
                  <a:lnTo>
                    <a:pt x="713" y="3909"/>
                  </a:lnTo>
                  <a:lnTo>
                    <a:pt x="703" y="3941"/>
                  </a:lnTo>
                  <a:lnTo>
                    <a:pt x="695" y="3976"/>
                  </a:lnTo>
                  <a:lnTo>
                    <a:pt x="689" y="4011"/>
                  </a:lnTo>
                  <a:lnTo>
                    <a:pt x="684" y="4048"/>
                  </a:lnTo>
                  <a:lnTo>
                    <a:pt x="664" y="4197"/>
                  </a:lnTo>
                  <a:lnTo>
                    <a:pt x="642" y="4373"/>
                  </a:lnTo>
                  <a:lnTo>
                    <a:pt x="616" y="4572"/>
                  </a:lnTo>
                  <a:lnTo>
                    <a:pt x="588" y="4791"/>
                  </a:lnTo>
                  <a:lnTo>
                    <a:pt x="559" y="5024"/>
                  </a:lnTo>
                  <a:lnTo>
                    <a:pt x="529" y="5268"/>
                  </a:lnTo>
                  <a:lnTo>
                    <a:pt x="498" y="5518"/>
                  </a:lnTo>
                  <a:lnTo>
                    <a:pt x="466" y="5769"/>
                  </a:lnTo>
                  <a:lnTo>
                    <a:pt x="435" y="6019"/>
                  </a:lnTo>
                  <a:lnTo>
                    <a:pt x="405" y="6263"/>
                  </a:lnTo>
                  <a:lnTo>
                    <a:pt x="377" y="6495"/>
                  </a:lnTo>
                  <a:lnTo>
                    <a:pt x="350" y="6713"/>
                  </a:lnTo>
                  <a:lnTo>
                    <a:pt x="325" y="6911"/>
                  </a:lnTo>
                  <a:lnTo>
                    <a:pt x="303" y="7085"/>
                  </a:lnTo>
                  <a:lnTo>
                    <a:pt x="286" y="7233"/>
                  </a:lnTo>
                  <a:lnTo>
                    <a:pt x="272" y="734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280026" y="1978025"/>
              <a:ext cx="1296988" cy="1225550"/>
            </a:xfrm>
            <a:custGeom>
              <a:avLst/>
              <a:gdLst>
                <a:gd name="T0" fmla="*/ 0 w 5720"/>
                <a:gd name="T1" fmla="*/ 91 h 5404"/>
                <a:gd name="T2" fmla="*/ 5720 w 5720"/>
                <a:gd name="T3" fmla="*/ 0 h 5404"/>
                <a:gd name="T4" fmla="*/ 4291 w 5720"/>
                <a:gd name="T5" fmla="*/ 5404 h 5404"/>
                <a:gd name="T6" fmla="*/ 321 w 5720"/>
                <a:gd name="T7" fmla="*/ 5092 h 5404"/>
                <a:gd name="T8" fmla="*/ 0 w 5720"/>
                <a:gd name="T9" fmla="*/ 91 h 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0" h="5404">
                  <a:moveTo>
                    <a:pt x="0" y="91"/>
                  </a:moveTo>
                  <a:lnTo>
                    <a:pt x="5720" y="0"/>
                  </a:lnTo>
                  <a:lnTo>
                    <a:pt x="4291" y="5404"/>
                  </a:lnTo>
                  <a:lnTo>
                    <a:pt x="321" y="509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321301" y="1546225"/>
              <a:ext cx="1211263" cy="1454150"/>
            </a:xfrm>
            <a:custGeom>
              <a:avLst/>
              <a:gdLst>
                <a:gd name="T0" fmla="*/ 5019 w 5339"/>
                <a:gd name="T1" fmla="*/ 951 h 6412"/>
                <a:gd name="T2" fmla="*/ 1998 w 5339"/>
                <a:gd name="T3" fmla="*/ 0 h 6412"/>
                <a:gd name="T4" fmla="*/ 0 w 5339"/>
                <a:gd name="T5" fmla="*/ 4838 h 6412"/>
                <a:gd name="T6" fmla="*/ 3515 w 5339"/>
                <a:gd name="T7" fmla="*/ 6412 h 6412"/>
                <a:gd name="T8" fmla="*/ 5339 w 5339"/>
                <a:gd name="T9" fmla="*/ 2657 h 6412"/>
                <a:gd name="T10" fmla="*/ 5019 w 5339"/>
                <a:gd name="T11" fmla="*/ 951 h 6412"/>
                <a:gd name="T12" fmla="*/ 5047 w 5339"/>
                <a:gd name="T13" fmla="*/ 2421 h 6412"/>
                <a:gd name="T14" fmla="*/ 4840 w 5339"/>
                <a:gd name="T15" fmla="*/ 1321 h 6412"/>
                <a:gd name="T16" fmla="*/ 4255 w 5339"/>
                <a:gd name="T17" fmla="*/ 2022 h 6412"/>
                <a:gd name="T18" fmla="*/ 5047 w 5339"/>
                <a:gd name="T19" fmla="*/ 2421 h 6412"/>
                <a:gd name="T20" fmla="*/ 3399 w 5339"/>
                <a:gd name="T21" fmla="*/ 6094 h 6412"/>
                <a:gd name="T22" fmla="*/ 315 w 5339"/>
                <a:gd name="T23" fmla="*/ 4714 h 6412"/>
                <a:gd name="T24" fmla="*/ 2138 w 5339"/>
                <a:gd name="T25" fmla="*/ 298 h 6412"/>
                <a:gd name="T26" fmla="*/ 4703 w 5339"/>
                <a:gd name="T27" fmla="*/ 1106 h 6412"/>
                <a:gd name="T28" fmla="*/ 3872 w 5339"/>
                <a:gd name="T29" fmla="*/ 2100 h 6412"/>
                <a:gd name="T30" fmla="*/ 5050 w 5339"/>
                <a:gd name="T31" fmla="*/ 2695 h 6412"/>
                <a:gd name="T32" fmla="*/ 3399 w 5339"/>
                <a:gd name="T33" fmla="*/ 6094 h 6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39" h="6412">
                  <a:moveTo>
                    <a:pt x="5019" y="951"/>
                  </a:moveTo>
                  <a:lnTo>
                    <a:pt x="1998" y="0"/>
                  </a:lnTo>
                  <a:lnTo>
                    <a:pt x="0" y="4838"/>
                  </a:lnTo>
                  <a:lnTo>
                    <a:pt x="3515" y="6412"/>
                  </a:lnTo>
                  <a:lnTo>
                    <a:pt x="5339" y="2657"/>
                  </a:lnTo>
                  <a:lnTo>
                    <a:pt x="5019" y="951"/>
                  </a:lnTo>
                  <a:close/>
                  <a:moveTo>
                    <a:pt x="5047" y="2421"/>
                  </a:moveTo>
                  <a:lnTo>
                    <a:pt x="4840" y="1321"/>
                  </a:lnTo>
                  <a:lnTo>
                    <a:pt x="4255" y="2022"/>
                  </a:lnTo>
                  <a:lnTo>
                    <a:pt x="5047" y="2421"/>
                  </a:lnTo>
                  <a:close/>
                  <a:moveTo>
                    <a:pt x="3399" y="6094"/>
                  </a:moveTo>
                  <a:lnTo>
                    <a:pt x="315" y="4714"/>
                  </a:lnTo>
                  <a:lnTo>
                    <a:pt x="2138" y="298"/>
                  </a:lnTo>
                  <a:lnTo>
                    <a:pt x="4703" y="1106"/>
                  </a:lnTo>
                  <a:lnTo>
                    <a:pt x="3872" y="2100"/>
                  </a:lnTo>
                  <a:lnTo>
                    <a:pt x="5050" y="2695"/>
                  </a:lnTo>
                  <a:lnTo>
                    <a:pt x="3399" y="609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20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2783474" y="4365105"/>
            <a:ext cx="7164567" cy="8860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50">
                <a:latin typeface="+mj-lt"/>
              </a:defRPr>
            </a:lvl1pPr>
          </a:lstStyle>
          <a:p>
            <a:pPr lvl="0"/>
            <a:r>
              <a:rPr lang="ru-RU" dirty="0"/>
              <a:t>ПРЕДЛОЖЕНИЕ О ПАРТНЕРСТВЕ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845" y="3637740"/>
            <a:ext cx="7166195" cy="872425"/>
          </a:xfrm>
        </p:spPr>
        <p:txBody>
          <a:bodyPr lIns="0" tIns="0" rIns="0" bIns="0">
            <a:normAutofit/>
          </a:bodyPr>
          <a:lstStyle>
            <a:lvl1pPr>
              <a:defRPr sz="49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709173"/>
            <a:ext cx="1007435" cy="7243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9172"/>
            <a:ext cx="10989733" cy="72494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36160" y="6260307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8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82846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 userDrawn="1"/>
        </p:nvGrpSpPr>
        <p:grpSpPr>
          <a:xfrm>
            <a:off x="0" y="-18758"/>
            <a:ext cx="12206779" cy="6895516"/>
            <a:chOff x="0" y="-18758"/>
            <a:chExt cx="9155084" cy="6895516"/>
          </a:xfrm>
        </p:grpSpPr>
        <p:pic>
          <p:nvPicPr>
            <p:cNvPr id="24" name="Picture 16" descr="https://pp.userapi.com/c836424/v836424779/59414/DsP2QevSL-c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r="17179" b="24138"/>
            <a:stretch/>
          </p:blipFill>
          <p:spPr>
            <a:xfrm>
              <a:off x="0" y="8626"/>
              <a:ext cx="4572000" cy="28529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4" r="6264"/>
            <a:stretch/>
          </p:blipFill>
          <p:spPr>
            <a:xfrm>
              <a:off x="4572000" y="-18758"/>
              <a:ext cx="2319960" cy="1800200"/>
            </a:xfrm>
            <a:prstGeom prst="rect">
              <a:avLst/>
            </a:prstGeom>
          </p:spPr>
        </p:pic>
        <p:pic>
          <p:nvPicPr>
            <p:cNvPr id="26" name="Picture 18" descr="https://pp.userapi.com/c836624/v836624898/75110/_Pypm6Pv2xI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1" r="14421"/>
            <a:stretch/>
          </p:blipFill>
          <p:spPr>
            <a:xfrm>
              <a:off x="0" y="2858646"/>
              <a:ext cx="1763688" cy="1859355"/>
            </a:xfrm>
            <a:prstGeom prst="rect">
              <a:avLst/>
            </a:prstGeom>
          </p:spPr>
        </p:pic>
        <p:pic>
          <p:nvPicPr>
            <p:cNvPr id="27" name="Picture 12" descr="https://www.rsbor.ru/foto/2015-spb-actions/20151205-ps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15" r="26615"/>
            <a:stretch>
              <a:fillRect/>
            </a:stretch>
          </p:blipFill>
          <p:spPr>
            <a:xfrm>
              <a:off x="1763688" y="2858646"/>
              <a:ext cx="2808312" cy="3999354"/>
            </a:xfrm>
            <a:prstGeom prst="rect">
              <a:avLst/>
            </a:prstGeom>
          </p:spPr>
        </p:pic>
        <p:pic>
          <p:nvPicPr>
            <p:cNvPr id="28" name="Picture 14" descr="https://www.rsbor.ru/foto/2015-spb-actions/20151002-vo.jp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9" t="-191" r="7979" b="191"/>
            <a:stretch/>
          </p:blipFill>
          <p:spPr>
            <a:xfrm>
              <a:off x="0" y="4721054"/>
              <a:ext cx="1763688" cy="2136946"/>
            </a:xfrm>
            <a:prstGeom prst="rect">
              <a:avLst/>
            </a:prstGeom>
          </p:spPr>
        </p:pic>
        <p:pic>
          <p:nvPicPr>
            <p:cNvPr id="29" name="Picture 8" descr="https://www.rsbor.ru/foto/2015-spb-actions/20151002-centr.jp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79" b="10211"/>
            <a:stretch/>
          </p:blipFill>
          <p:spPr>
            <a:xfrm>
              <a:off x="4572000" y="5103942"/>
              <a:ext cx="4583084" cy="17728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8" r="14478"/>
            <a:stretch>
              <a:fillRect/>
            </a:stretch>
          </p:blipFill>
          <p:spPr>
            <a:xfrm>
              <a:off x="6888432" y="0"/>
              <a:ext cx="2266652" cy="177281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1" r="4011"/>
            <a:stretch/>
          </p:blipFill>
          <p:spPr>
            <a:xfrm>
              <a:off x="4572000" y="1772816"/>
              <a:ext cx="4583084" cy="3334382"/>
            </a:xfrm>
            <a:prstGeom prst="rect">
              <a:avLst/>
            </a:prstGeom>
          </p:spPr>
        </p:pic>
      </p:grpSp>
      <p:sp>
        <p:nvSpPr>
          <p:cNvPr id="32" name="Прямоугольник 31"/>
          <p:cNvSpPr/>
          <p:nvPr userDrawn="1"/>
        </p:nvSpPr>
        <p:spPr>
          <a:xfrm>
            <a:off x="995835" y="709173"/>
            <a:ext cx="4716123" cy="72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709173"/>
            <a:ext cx="1007435" cy="7243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9172"/>
            <a:ext cx="10989733" cy="72494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36160" y="6260307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8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42378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9172"/>
            <a:ext cx="10989733" cy="72494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0920" y="6187207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599723" y="1604062"/>
            <a:ext cx="7982677" cy="136817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451" y="3213100"/>
            <a:ext cx="4607784" cy="2520950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ru-RU" dirty="0"/>
              <a:t>Вспомогательный текст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6965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1"/>
            <a:ext cx="6965951" cy="6858001"/>
            <a:chOff x="0" y="0"/>
            <a:chExt cx="5224463" cy="6858001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981200" y="5011738"/>
              <a:ext cx="3243263" cy="1844675"/>
            </a:xfrm>
            <a:custGeom>
              <a:avLst/>
              <a:gdLst>
                <a:gd name="T0" fmla="*/ 8172 w 8172"/>
                <a:gd name="T1" fmla="*/ 4639 h 4650"/>
                <a:gd name="T2" fmla="*/ 0 w 8172"/>
                <a:gd name="T3" fmla="*/ 0 h 4650"/>
                <a:gd name="T4" fmla="*/ 947 w 8172"/>
                <a:gd name="T5" fmla="*/ 4650 h 4650"/>
                <a:gd name="T6" fmla="*/ 8172 w 8172"/>
                <a:gd name="T7" fmla="*/ 4639 h 4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72" h="4650">
                  <a:moveTo>
                    <a:pt x="8172" y="4639"/>
                  </a:moveTo>
                  <a:lnTo>
                    <a:pt x="0" y="0"/>
                  </a:lnTo>
                  <a:lnTo>
                    <a:pt x="947" y="4650"/>
                  </a:lnTo>
                  <a:lnTo>
                    <a:pt x="8172" y="46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0" y="0"/>
              <a:ext cx="1981200" cy="5011738"/>
            </a:xfrm>
            <a:custGeom>
              <a:avLst/>
              <a:gdLst>
                <a:gd name="T0" fmla="*/ 4992 w 4992"/>
                <a:gd name="T1" fmla="*/ 12628 h 12628"/>
                <a:gd name="T2" fmla="*/ 2419 w 4992"/>
                <a:gd name="T3" fmla="*/ 0 h 12628"/>
                <a:gd name="T4" fmla="*/ 0 w 4992"/>
                <a:gd name="T5" fmla="*/ 0 h 12628"/>
                <a:gd name="T6" fmla="*/ 0 w 4992"/>
                <a:gd name="T7" fmla="*/ 9795 h 12628"/>
                <a:gd name="T8" fmla="*/ 0 w 4992"/>
                <a:gd name="T9" fmla="*/ 9795 h 12628"/>
                <a:gd name="T10" fmla="*/ 4992 w 4992"/>
                <a:gd name="T11" fmla="*/ 12628 h 1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2" h="12628">
                  <a:moveTo>
                    <a:pt x="4992" y="12628"/>
                  </a:moveTo>
                  <a:lnTo>
                    <a:pt x="2419" y="0"/>
                  </a:lnTo>
                  <a:lnTo>
                    <a:pt x="0" y="0"/>
                  </a:lnTo>
                  <a:lnTo>
                    <a:pt x="0" y="9795"/>
                  </a:lnTo>
                  <a:lnTo>
                    <a:pt x="0" y="9795"/>
                  </a:lnTo>
                  <a:lnTo>
                    <a:pt x="4992" y="126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0" y="3887788"/>
              <a:ext cx="2357438" cy="2970213"/>
            </a:xfrm>
            <a:custGeom>
              <a:avLst/>
              <a:gdLst>
                <a:gd name="T0" fmla="*/ 4992 w 5940"/>
                <a:gd name="T1" fmla="*/ 2833 h 7485"/>
                <a:gd name="T2" fmla="*/ 0 w 5940"/>
                <a:gd name="T3" fmla="*/ 0 h 7485"/>
                <a:gd name="T4" fmla="*/ 0 w 5940"/>
                <a:gd name="T5" fmla="*/ 7485 h 7485"/>
                <a:gd name="T6" fmla="*/ 4541 w 5940"/>
                <a:gd name="T7" fmla="*/ 7485 h 7485"/>
                <a:gd name="T8" fmla="*/ 4544 w 5940"/>
                <a:gd name="T9" fmla="*/ 7485 h 7485"/>
                <a:gd name="T10" fmla="*/ 5940 w 5940"/>
                <a:gd name="T11" fmla="*/ 7485 h 7485"/>
                <a:gd name="T12" fmla="*/ 5939 w 5940"/>
                <a:gd name="T13" fmla="*/ 7483 h 7485"/>
                <a:gd name="T14" fmla="*/ 4992 w 5940"/>
                <a:gd name="T15" fmla="*/ 2833 h 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40" h="7485">
                  <a:moveTo>
                    <a:pt x="4992" y="2833"/>
                  </a:moveTo>
                  <a:lnTo>
                    <a:pt x="0" y="0"/>
                  </a:lnTo>
                  <a:lnTo>
                    <a:pt x="0" y="7485"/>
                  </a:lnTo>
                  <a:lnTo>
                    <a:pt x="4541" y="7485"/>
                  </a:lnTo>
                  <a:lnTo>
                    <a:pt x="4544" y="7485"/>
                  </a:lnTo>
                  <a:lnTo>
                    <a:pt x="5940" y="7485"/>
                  </a:lnTo>
                  <a:lnTo>
                    <a:pt x="5939" y="7483"/>
                  </a:lnTo>
                  <a:lnTo>
                    <a:pt x="4992" y="2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302984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9172"/>
            <a:ext cx="10989733" cy="72494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0" y="1"/>
            <a:ext cx="6965951" cy="6858001"/>
            <a:chOff x="0" y="0"/>
            <a:chExt cx="5224463" cy="6858001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1981200" y="5011738"/>
              <a:ext cx="3243263" cy="1844675"/>
            </a:xfrm>
            <a:custGeom>
              <a:avLst/>
              <a:gdLst>
                <a:gd name="T0" fmla="*/ 8172 w 8172"/>
                <a:gd name="T1" fmla="*/ 4639 h 4650"/>
                <a:gd name="T2" fmla="*/ 0 w 8172"/>
                <a:gd name="T3" fmla="*/ 0 h 4650"/>
                <a:gd name="T4" fmla="*/ 947 w 8172"/>
                <a:gd name="T5" fmla="*/ 4650 h 4650"/>
                <a:gd name="T6" fmla="*/ 8172 w 8172"/>
                <a:gd name="T7" fmla="*/ 4639 h 4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72" h="4650">
                  <a:moveTo>
                    <a:pt x="8172" y="4639"/>
                  </a:moveTo>
                  <a:lnTo>
                    <a:pt x="0" y="0"/>
                  </a:lnTo>
                  <a:lnTo>
                    <a:pt x="947" y="4650"/>
                  </a:lnTo>
                  <a:lnTo>
                    <a:pt x="8172" y="46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0" y="0"/>
              <a:ext cx="1981200" cy="5011738"/>
            </a:xfrm>
            <a:custGeom>
              <a:avLst/>
              <a:gdLst>
                <a:gd name="T0" fmla="*/ 4992 w 4992"/>
                <a:gd name="T1" fmla="*/ 12628 h 12628"/>
                <a:gd name="T2" fmla="*/ 2419 w 4992"/>
                <a:gd name="T3" fmla="*/ 0 h 12628"/>
                <a:gd name="T4" fmla="*/ 0 w 4992"/>
                <a:gd name="T5" fmla="*/ 0 h 12628"/>
                <a:gd name="T6" fmla="*/ 0 w 4992"/>
                <a:gd name="T7" fmla="*/ 9795 h 12628"/>
                <a:gd name="T8" fmla="*/ 0 w 4992"/>
                <a:gd name="T9" fmla="*/ 9795 h 12628"/>
                <a:gd name="T10" fmla="*/ 4992 w 4992"/>
                <a:gd name="T11" fmla="*/ 12628 h 1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2" h="12628">
                  <a:moveTo>
                    <a:pt x="4992" y="12628"/>
                  </a:moveTo>
                  <a:lnTo>
                    <a:pt x="2419" y="0"/>
                  </a:lnTo>
                  <a:lnTo>
                    <a:pt x="0" y="0"/>
                  </a:lnTo>
                  <a:lnTo>
                    <a:pt x="0" y="9795"/>
                  </a:lnTo>
                  <a:lnTo>
                    <a:pt x="0" y="9795"/>
                  </a:lnTo>
                  <a:lnTo>
                    <a:pt x="4992" y="126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0" y="3887788"/>
              <a:ext cx="2357438" cy="2970213"/>
            </a:xfrm>
            <a:custGeom>
              <a:avLst/>
              <a:gdLst>
                <a:gd name="T0" fmla="*/ 4992 w 5940"/>
                <a:gd name="T1" fmla="*/ 2833 h 7485"/>
                <a:gd name="T2" fmla="*/ 0 w 5940"/>
                <a:gd name="T3" fmla="*/ 0 h 7485"/>
                <a:gd name="T4" fmla="*/ 0 w 5940"/>
                <a:gd name="T5" fmla="*/ 7485 h 7485"/>
                <a:gd name="T6" fmla="*/ 4541 w 5940"/>
                <a:gd name="T7" fmla="*/ 7485 h 7485"/>
                <a:gd name="T8" fmla="*/ 4544 w 5940"/>
                <a:gd name="T9" fmla="*/ 7485 h 7485"/>
                <a:gd name="T10" fmla="*/ 5940 w 5940"/>
                <a:gd name="T11" fmla="*/ 7485 h 7485"/>
                <a:gd name="T12" fmla="*/ 5939 w 5940"/>
                <a:gd name="T13" fmla="*/ 7483 h 7485"/>
                <a:gd name="T14" fmla="*/ 4992 w 5940"/>
                <a:gd name="T15" fmla="*/ 2833 h 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40" h="7485">
                  <a:moveTo>
                    <a:pt x="4992" y="2833"/>
                  </a:moveTo>
                  <a:lnTo>
                    <a:pt x="0" y="0"/>
                  </a:lnTo>
                  <a:lnTo>
                    <a:pt x="0" y="7485"/>
                  </a:lnTo>
                  <a:lnTo>
                    <a:pt x="4541" y="7485"/>
                  </a:lnTo>
                  <a:lnTo>
                    <a:pt x="4544" y="7485"/>
                  </a:lnTo>
                  <a:lnTo>
                    <a:pt x="5940" y="7485"/>
                  </a:lnTo>
                  <a:lnTo>
                    <a:pt x="5939" y="7483"/>
                  </a:lnTo>
                  <a:lnTo>
                    <a:pt x="4992" y="2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19" name="Группа 18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85553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9172"/>
            <a:ext cx="10989733" cy="72494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599723" y="1604062"/>
            <a:ext cx="7982677" cy="136817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451" y="3213100"/>
            <a:ext cx="3647677" cy="2520950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ru-RU" dirty="0"/>
              <a:t>Вспомогательный текст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7940672" y="3213100"/>
            <a:ext cx="3647677" cy="2520950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ru-RU" dirty="0"/>
              <a:t>Вспомогательный текст</a:t>
            </a:r>
          </a:p>
        </p:txBody>
      </p:sp>
      <p:grpSp>
        <p:nvGrpSpPr>
          <p:cNvPr id="24" name="Группа 23"/>
          <p:cNvGrpSpPr/>
          <p:nvPr userDrawn="1"/>
        </p:nvGrpSpPr>
        <p:grpSpPr>
          <a:xfrm>
            <a:off x="10560051" y="5880101"/>
            <a:ext cx="1039283" cy="538163"/>
            <a:chOff x="7596188" y="5880100"/>
            <a:chExt cx="779462" cy="538163"/>
          </a:xfrm>
        </p:grpSpPr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7600950" y="6064250"/>
              <a:ext cx="242887" cy="260350"/>
            </a:xfrm>
            <a:custGeom>
              <a:avLst/>
              <a:gdLst>
                <a:gd name="T0" fmla="*/ 0 w 5048"/>
                <a:gd name="T1" fmla="*/ 513 h 5400"/>
                <a:gd name="T2" fmla="*/ 1751 w 5048"/>
                <a:gd name="T3" fmla="*/ 5400 h 5400"/>
                <a:gd name="T4" fmla="*/ 5048 w 5048"/>
                <a:gd name="T5" fmla="*/ 4727 h 5400"/>
                <a:gd name="T6" fmla="*/ 5048 w 5048"/>
                <a:gd name="T7" fmla="*/ 0 h 5400"/>
                <a:gd name="T8" fmla="*/ 0 w 5048"/>
                <a:gd name="T9" fmla="*/ 513 h 5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8" h="5400">
                  <a:moveTo>
                    <a:pt x="0" y="513"/>
                  </a:moveTo>
                  <a:lnTo>
                    <a:pt x="1751" y="5400"/>
                  </a:lnTo>
                  <a:lnTo>
                    <a:pt x="5048" y="4727"/>
                  </a:lnTo>
                  <a:lnTo>
                    <a:pt x="5048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27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7629525" y="5980113"/>
              <a:ext cx="196850" cy="325438"/>
            </a:xfrm>
            <a:custGeom>
              <a:avLst/>
              <a:gdLst>
                <a:gd name="T0" fmla="*/ 1697 w 4081"/>
                <a:gd name="T1" fmla="*/ 6764 h 6783"/>
                <a:gd name="T2" fmla="*/ 1612 w 4081"/>
                <a:gd name="T3" fmla="*/ 6706 h 6783"/>
                <a:gd name="T4" fmla="*/ 1582 w 4081"/>
                <a:gd name="T5" fmla="*/ 6629 h 6783"/>
                <a:gd name="T6" fmla="*/ 1503 w 4081"/>
                <a:gd name="T7" fmla="*/ 6422 h 6783"/>
                <a:gd name="T8" fmla="*/ 1362 w 4081"/>
                <a:gd name="T9" fmla="*/ 6089 h 6783"/>
                <a:gd name="T10" fmla="*/ 1019 w 4081"/>
                <a:gd name="T11" fmla="*/ 5284 h 6783"/>
                <a:gd name="T12" fmla="*/ 693 w 4081"/>
                <a:gd name="T13" fmla="*/ 4474 h 6783"/>
                <a:gd name="T14" fmla="*/ 541 w 4081"/>
                <a:gd name="T15" fmla="*/ 4033 h 6783"/>
                <a:gd name="T16" fmla="*/ 457 w 4081"/>
                <a:gd name="T17" fmla="*/ 3695 h 6783"/>
                <a:gd name="T18" fmla="*/ 456 w 4081"/>
                <a:gd name="T19" fmla="*/ 3468 h 6783"/>
                <a:gd name="T20" fmla="*/ 527 w 4081"/>
                <a:gd name="T21" fmla="*/ 3242 h 6783"/>
                <a:gd name="T22" fmla="*/ 637 w 4081"/>
                <a:gd name="T23" fmla="*/ 3019 h 6783"/>
                <a:gd name="T24" fmla="*/ 824 w 4081"/>
                <a:gd name="T25" fmla="*/ 2727 h 6783"/>
                <a:gd name="T26" fmla="*/ 523 w 4081"/>
                <a:gd name="T27" fmla="*/ 1149 h 6783"/>
                <a:gd name="T28" fmla="*/ 1515 w 4081"/>
                <a:gd name="T29" fmla="*/ 980 h 6783"/>
                <a:gd name="T30" fmla="*/ 1695 w 4081"/>
                <a:gd name="T31" fmla="*/ 1296 h 6783"/>
                <a:gd name="T32" fmla="*/ 1884 w 4081"/>
                <a:gd name="T33" fmla="*/ 1588 h 6783"/>
                <a:gd name="T34" fmla="*/ 2067 w 4081"/>
                <a:gd name="T35" fmla="*/ 1834 h 6783"/>
                <a:gd name="T36" fmla="*/ 2228 w 4081"/>
                <a:gd name="T37" fmla="*/ 2007 h 6783"/>
                <a:gd name="T38" fmla="*/ 2355 w 4081"/>
                <a:gd name="T39" fmla="*/ 2083 h 6783"/>
                <a:gd name="T40" fmla="*/ 2450 w 4081"/>
                <a:gd name="T41" fmla="*/ 2083 h 6783"/>
                <a:gd name="T42" fmla="*/ 2598 w 4081"/>
                <a:gd name="T43" fmla="*/ 2116 h 6783"/>
                <a:gd name="T44" fmla="*/ 2739 w 4081"/>
                <a:gd name="T45" fmla="*/ 2198 h 6783"/>
                <a:gd name="T46" fmla="*/ 2871 w 4081"/>
                <a:gd name="T47" fmla="*/ 2328 h 6783"/>
                <a:gd name="T48" fmla="*/ 2994 w 4081"/>
                <a:gd name="T49" fmla="*/ 2506 h 6783"/>
                <a:gd name="T50" fmla="*/ 3108 w 4081"/>
                <a:gd name="T51" fmla="*/ 2733 h 6783"/>
                <a:gd name="T52" fmla="*/ 3233 w 4081"/>
                <a:gd name="T53" fmla="*/ 3121 h 6783"/>
                <a:gd name="T54" fmla="*/ 3667 w 4081"/>
                <a:gd name="T55" fmla="*/ 4645 h 6783"/>
                <a:gd name="T56" fmla="*/ 4031 w 4081"/>
                <a:gd name="T57" fmla="*/ 5959 h 6783"/>
                <a:gd name="T58" fmla="*/ 3810 w 4081"/>
                <a:gd name="T59" fmla="*/ 6238 h 6783"/>
                <a:gd name="T60" fmla="*/ 2985 w 4081"/>
                <a:gd name="T61" fmla="*/ 6514 h 6783"/>
                <a:gd name="T62" fmla="*/ 2455 w 4081"/>
                <a:gd name="T63" fmla="*/ 6669 h 6783"/>
                <a:gd name="T64" fmla="*/ 1997 w 4081"/>
                <a:gd name="T65" fmla="*/ 6768 h 6783"/>
                <a:gd name="T66" fmla="*/ 1802 w 4081"/>
                <a:gd name="T67" fmla="*/ 6571 h 6783"/>
                <a:gd name="T68" fmla="*/ 2016 w 4081"/>
                <a:gd name="T69" fmla="*/ 6553 h 6783"/>
                <a:gd name="T70" fmla="*/ 2400 w 4081"/>
                <a:gd name="T71" fmla="*/ 6466 h 6783"/>
                <a:gd name="T72" fmla="*/ 3146 w 4081"/>
                <a:gd name="T73" fmla="*/ 6242 h 6783"/>
                <a:gd name="T74" fmla="*/ 3825 w 4081"/>
                <a:gd name="T75" fmla="*/ 6007 h 6783"/>
                <a:gd name="T76" fmla="*/ 3406 w 4081"/>
                <a:gd name="T77" fmla="*/ 4504 h 6783"/>
                <a:gd name="T78" fmla="*/ 3044 w 4081"/>
                <a:gd name="T79" fmla="*/ 3230 h 6783"/>
                <a:gd name="T80" fmla="*/ 2893 w 4081"/>
                <a:gd name="T81" fmla="*/ 2773 h 6783"/>
                <a:gd name="T82" fmla="*/ 2786 w 4081"/>
                <a:gd name="T83" fmla="*/ 2571 h 6783"/>
                <a:gd name="T84" fmla="*/ 2683 w 4081"/>
                <a:gd name="T85" fmla="*/ 2434 h 6783"/>
                <a:gd name="T86" fmla="*/ 2587 w 4081"/>
                <a:gd name="T87" fmla="*/ 2349 h 6783"/>
                <a:gd name="T88" fmla="*/ 2500 w 4081"/>
                <a:gd name="T89" fmla="*/ 2305 h 6783"/>
                <a:gd name="T90" fmla="*/ 2424 w 4081"/>
                <a:gd name="T91" fmla="*/ 2293 h 6783"/>
                <a:gd name="T92" fmla="*/ 2298 w 4081"/>
                <a:gd name="T93" fmla="*/ 2285 h 6783"/>
                <a:gd name="T94" fmla="*/ 2059 w 4081"/>
                <a:gd name="T95" fmla="*/ 2132 h 6783"/>
                <a:gd name="T96" fmla="*/ 1815 w 4081"/>
                <a:gd name="T97" fmla="*/ 1857 h 6783"/>
                <a:gd name="T98" fmla="*/ 1586 w 4081"/>
                <a:gd name="T99" fmla="*/ 1525 h 6783"/>
                <a:gd name="T100" fmla="*/ 1346 w 4081"/>
                <a:gd name="T101" fmla="*/ 1115 h 6783"/>
                <a:gd name="T102" fmla="*/ 360 w 4081"/>
                <a:gd name="T103" fmla="*/ 476 h 6783"/>
                <a:gd name="T104" fmla="*/ 1169 w 4081"/>
                <a:gd name="T105" fmla="*/ 2628 h 6783"/>
                <a:gd name="T106" fmla="*/ 948 w 4081"/>
                <a:gd name="T107" fmla="*/ 2920 h 6783"/>
                <a:gd name="T108" fmla="*/ 811 w 4081"/>
                <a:gd name="T109" fmla="*/ 3143 h 6783"/>
                <a:gd name="T110" fmla="*/ 701 w 4081"/>
                <a:gd name="T111" fmla="*/ 3382 h 6783"/>
                <a:gd name="T112" fmla="*/ 657 w 4081"/>
                <a:gd name="T113" fmla="*/ 3602 h 6783"/>
                <a:gd name="T114" fmla="*/ 725 w 4081"/>
                <a:gd name="T115" fmla="*/ 3911 h 6783"/>
                <a:gd name="T116" fmla="*/ 875 w 4081"/>
                <a:gd name="T117" fmla="*/ 4351 h 6783"/>
                <a:gd name="T118" fmla="*/ 1215 w 4081"/>
                <a:gd name="T119" fmla="*/ 5202 h 6783"/>
                <a:gd name="T120" fmla="*/ 1538 w 4081"/>
                <a:gd name="T121" fmla="*/ 5960 h 6783"/>
                <a:gd name="T122" fmla="*/ 1684 w 4081"/>
                <a:gd name="T123" fmla="*/ 6305 h 6783"/>
                <a:gd name="T124" fmla="*/ 1770 w 4081"/>
                <a:gd name="T125" fmla="*/ 6522 h 6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81" h="6783">
                  <a:moveTo>
                    <a:pt x="1829" y="6783"/>
                  </a:moveTo>
                  <a:lnTo>
                    <a:pt x="1796" y="6782"/>
                  </a:lnTo>
                  <a:lnTo>
                    <a:pt x="1768" y="6779"/>
                  </a:lnTo>
                  <a:lnTo>
                    <a:pt x="1742" y="6776"/>
                  </a:lnTo>
                  <a:lnTo>
                    <a:pt x="1718" y="6770"/>
                  </a:lnTo>
                  <a:lnTo>
                    <a:pt x="1697" y="6764"/>
                  </a:lnTo>
                  <a:lnTo>
                    <a:pt x="1678" y="6756"/>
                  </a:lnTo>
                  <a:lnTo>
                    <a:pt x="1661" y="6747"/>
                  </a:lnTo>
                  <a:lnTo>
                    <a:pt x="1646" y="6738"/>
                  </a:lnTo>
                  <a:lnTo>
                    <a:pt x="1633" y="6728"/>
                  </a:lnTo>
                  <a:lnTo>
                    <a:pt x="1622" y="6717"/>
                  </a:lnTo>
                  <a:lnTo>
                    <a:pt x="1612" y="6706"/>
                  </a:lnTo>
                  <a:lnTo>
                    <a:pt x="1605" y="6694"/>
                  </a:lnTo>
                  <a:lnTo>
                    <a:pt x="1598" y="6682"/>
                  </a:lnTo>
                  <a:lnTo>
                    <a:pt x="1593" y="6670"/>
                  </a:lnTo>
                  <a:lnTo>
                    <a:pt x="1589" y="6658"/>
                  </a:lnTo>
                  <a:lnTo>
                    <a:pt x="1586" y="6645"/>
                  </a:lnTo>
                  <a:lnTo>
                    <a:pt x="1582" y="6629"/>
                  </a:lnTo>
                  <a:lnTo>
                    <a:pt x="1575" y="6606"/>
                  </a:lnTo>
                  <a:lnTo>
                    <a:pt x="1564" y="6578"/>
                  </a:lnTo>
                  <a:lnTo>
                    <a:pt x="1552" y="6546"/>
                  </a:lnTo>
                  <a:lnTo>
                    <a:pt x="1538" y="6509"/>
                  </a:lnTo>
                  <a:lnTo>
                    <a:pt x="1521" y="6467"/>
                  </a:lnTo>
                  <a:lnTo>
                    <a:pt x="1503" y="6422"/>
                  </a:lnTo>
                  <a:lnTo>
                    <a:pt x="1482" y="6374"/>
                  </a:lnTo>
                  <a:lnTo>
                    <a:pt x="1461" y="6322"/>
                  </a:lnTo>
                  <a:lnTo>
                    <a:pt x="1438" y="6267"/>
                  </a:lnTo>
                  <a:lnTo>
                    <a:pt x="1414" y="6210"/>
                  </a:lnTo>
                  <a:lnTo>
                    <a:pt x="1388" y="6150"/>
                  </a:lnTo>
                  <a:lnTo>
                    <a:pt x="1362" y="6089"/>
                  </a:lnTo>
                  <a:lnTo>
                    <a:pt x="1336" y="6026"/>
                  </a:lnTo>
                  <a:lnTo>
                    <a:pt x="1308" y="5962"/>
                  </a:lnTo>
                  <a:lnTo>
                    <a:pt x="1280" y="5898"/>
                  </a:lnTo>
                  <a:lnTo>
                    <a:pt x="1190" y="5688"/>
                  </a:lnTo>
                  <a:lnTo>
                    <a:pt x="1103" y="5484"/>
                  </a:lnTo>
                  <a:lnTo>
                    <a:pt x="1019" y="5284"/>
                  </a:lnTo>
                  <a:lnTo>
                    <a:pt x="939" y="5091"/>
                  </a:lnTo>
                  <a:lnTo>
                    <a:pt x="862" y="4905"/>
                  </a:lnTo>
                  <a:lnTo>
                    <a:pt x="791" y="4726"/>
                  </a:lnTo>
                  <a:lnTo>
                    <a:pt x="756" y="4640"/>
                  </a:lnTo>
                  <a:lnTo>
                    <a:pt x="724" y="4556"/>
                  </a:lnTo>
                  <a:lnTo>
                    <a:pt x="693" y="4474"/>
                  </a:lnTo>
                  <a:lnTo>
                    <a:pt x="663" y="4393"/>
                  </a:lnTo>
                  <a:lnTo>
                    <a:pt x="636" y="4316"/>
                  </a:lnTo>
                  <a:lnTo>
                    <a:pt x="610" y="4242"/>
                  </a:lnTo>
                  <a:lnTo>
                    <a:pt x="584" y="4170"/>
                  </a:lnTo>
                  <a:lnTo>
                    <a:pt x="562" y="4100"/>
                  </a:lnTo>
                  <a:lnTo>
                    <a:pt x="541" y="4033"/>
                  </a:lnTo>
                  <a:lnTo>
                    <a:pt x="521" y="3970"/>
                  </a:lnTo>
                  <a:lnTo>
                    <a:pt x="504" y="3908"/>
                  </a:lnTo>
                  <a:lnTo>
                    <a:pt x="489" y="3850"/>
                  </a:lnTo>
                  <a:lnTo>
                    <a:pt x="476" y="3795"/>
                  </a:lnTo>
                  <a:lnTo>
                    <a:pt x="465" y="3743"/>
                  </a:lnTo>
                  <a:lnTo>
                    <a:pt x="457" y="3695"/>
                  </a:lnTo>
                  <a:lnTo>
                    <a:pt x="451" y="3650"/>
                  </a:lnTo>
                  <a:lnTo>
                    <a:pt x="446" y="3609"/>
                  </a:lnTo>
                  <a:lnTo>
                    <a:pt x="444" y="3571"/>
                  </a:lnTo>
                  <a:lnTo>
                    <a:pt x="445" y="3536"/>
                  </a:lnTo>
                  <a:lnTo>
                    <a:pt x="448" y="3505"/>
                  </a:lnTo>
                  <a:lnTo>
                    <a:pt x="456" y="3468"/>
                  </a:lnTo>
                  <a:lnTo>
                    <a:pt x="465" y="3430"/>
                  </a:lnTo>
                  <a:lnTo>
                    <a:pt x="475" y="3393"/>
                  </a:lnTo>
                  <a:lnTo>
                    <a:pt x="486" y="3355"/>
                  </a:lnTo>
                  <a:lnTo>
                    <a:pt x="499" y="3317"/>
                  </a:lnTo>
                  <a:lnTo>
                    <a:pt x="512" y="3280"/>
                  </a:lnTo>
                  <a:lnTo>
                    <a:pt x="527" y="3242"/>
                  </a:lnTo>
                  <a:lnTo>
                    <a:pt x="544" y="3204"/>
                  </a:lnTo>
                  <a:lnTo>
                    <a:pt x="561" y="3167"/>
                  </a:lnTo>
                  <a:lnTo>
                    <a:pt x="579" y="3130"/>
                  </a:lnTo>
                  <a:lnTo>
                    <a:pt x="597" y="3093"/>
                  </a:lnTo>
                  <a:lnTo>
                    <a:pt x="617" y="3055"/>
                  </a:lnTo>
                  <a:lnTo>
                    <a:pt x="637" y="3019"/>
                  </a:lnTo>
                  <a:lnTo>
                    <a:pt x="657" y="2984"/>
                  </a:lnTo>
                  <a:lnTo>
                    <a:pt x="677" y="2949"/>
                  </a:lnTo>
                  <a:lnTo>
                    <a:pt x="699" y="2915"/>
                  </a:lnTo>
                  <a:lnTo>
                    <a:pt x="741" y="2848"/>
                  </a:lnTo>
                  <a:lnTo>
                    <a:pt x="783" y="2786"/>
                  </a:lnTo>
                  <a:lnTo>
                    <a:pt x="824" y="2727"/>
                  </a:lnTo>
                  <a:lnTo>
                    <a:pt x="864" y="2673"/>
                  </a:lnTo>
                  <a:lnTo>
                    <a:pt x="900" y="2622"/>
                  </a:lnTo>
                  <a:lnTo>
                    <a:pt x="935" y="2579"/>
                  </a:lnTo>
                  <a:lnTo>
                    <a:pt x="965" y="2541"/>
                  </a:lnTo>
                  <a:lnTo>
                    <a:pt x="990" y="2510"/>
                  </a:lnTo>
                  <a:lnTo>
                    <a:pt x="523" y="1149"/>
                  </a:lnTo>
                  <a:lnTo>
                    <a:pt x="0" y="1015"/>
                  </a:lnTo>
                  <a:lnTo>
                    <a:pt x="186" y="302"/>
                  </a:lnTo>
                  <a:lnTo>
                    <a:pt x="1422" y="0"/>
                  </a:lnTo>
                  <a:lnTo>
                    <a:pt x="1696" y="607"/>
                  </a:lnTo>
                  <a:lnTo>
                    <a:pt x="1486" y="927"/>
                  </a:lnTo>
                  <a:lnTo>
                    <a:pt x="1515" y="980"/>
                  </a:lnTo>
                  <a:lnTo>
                    <a:pt x="1543" y="1033"/>
                  </a:lnTo>
                  <a:lnTo>
                    <a:pt x="1574" y="1086"/>
                  </a:lnTo>
                  <a:lnTo>
                    <a:pt x="1603" y="1139"/>
                  </a:lnTo>
                  <a:lnTo>
                    <a:pt x="1633" y="1192"/>
                  </a:lnTo>
                  <a:lnTo>
                    <a:pt x="1665" y="1244"/>
                  </a:lnTo>
                  <a:lnTo>
                    <a:pt x="1695" y="1296"/>
                  </a:lnTo>
                  <a:lnTo>
                    <a:pt x="1727" y="1347"/>
                  </a:lnTo>
                  <a:lnTo>
                    <a:pt x="1758" y="1397"/>
                  </a:lnTo>
                  <a:lnTo>
                    <a:pt x="1790" y="1447"/>
                  </a:lnTo>
                  <a:lnTo>
                    <a:pt x="1822" y="1495"/>
                  </a:lnTo>
                  <a:lnTo>
                    <a:pt x="1853" y="1542"/>
                  </a:lnTo>
                  <a:lnTo>
                    <a:pt x="1884" y="1588"/>
                  </a:lnTo>
                  <a:lnTo>
                    <a:pt x="1916" y="1633"/>
                  </a:lnTo>
                  <a:lnTo>
                    <a:pt x="1946" y="1676"/>
                  </a:lnTo>
                  <a:lnTo>
                    <a:pt x="1977" y="1718"/>
                  </a:lnTo>
                  <a:lnTo>
                    <a:pt x="2007" y="1759"/>
                  </a:lnTo>
                  <a:lnTo>
                    <a:pt x="2037" y="1798"/>
                  </a:lnTo>
                  <a:lnTo>
                    <a:pt x="2067" y="1834"/>
                  </a:lnTo>
                  <a:lnTo>
                    <a:pt x="2095" y="1868"/>
                  </a:lnTo>
                  <a:lnTo>
                    <a:pt x="2123" y="1901"/>
                  </a:lnTo>
                  <a:lnTo>
                    <a:pt x="2151" y="1931"/>
                  </a:lnTo>
                  <a:lnTo>
                    <a:pt x="2177" y="1959"/>
                  </a:lnTo>
                  <a:lnTo>
                    <a:pt x="2203" y="1984"/>
                  </a:lnTo>
                  <a:lnTo>
                    <a:pt x="2228" y="2007"/>
                  </a:lnTo>
                  <a:lnTo>
                    <a:pt x="2252" y="2027"/>
                  </a:lnTo>
                  <a:lnTo>
                    <a:pt x="2275" y="2044"/>
                  </a:lnTo>
                  <a:lnTo>
                    <a:pt x="2297" y="2058"/>
                  </a:lnTo>
                  <a:lnTo>
                    <a:pt x="2318" y="2070"/>
                  </a:lnTo>
                  <a:lnTo>
                    <a:pt x="2337" y="2078"/>
                  </a:lnTo>
                  <a:lnTo>
                    <a:pt x="2355" y="2083"/>
                  </a:lnTo>
                  <a:lnTo>
                    <a:pt x="2372" y="2085"/>
                  </a:lnTo>
                  <a:lnTo>
                    <a:pt x="2386" y="2084"/>
                  </a:lnTo>
                  <a:lnTo>
                    <a:pt x="2399" y="2083"/>
                  </a:lnTo>
                  <a:lnTo>
                    <a:pt x="2412" y="2082"/>
                  </a:lnTo>
                  <a:lnTo>
                    <a:pt x="2424" y="2082"/>
                  </a:lnTo>
                  <a:lnTo>
                    <a:pt x="2450" y="2083"/>
                  </a:lnTo>
                  <a:lnTo>
                    <a:pt x="2475" y="2085"/>
                  </a:lnTo>
                  <a:lnTo>
                    <a:pt x="2500" y="2088"/>
                  </a:lnTo>
                  <a:lnTo>
                    <a:pt x="2526" y="2093"/>
                  </a:lnTo>
                  <a:lnTo>
                    <a:pt x="2550" y="2099"/>
                  </a:lnTo>
                  <a:lnTo>
                    <a:pt x="2574" y="2107"/>
                  </a:lnTo>
                  <a:lnTo>
                    <a:pt x="2598" y="2116"/>
                  </a:lnTo>
                  <a:lnTo>
                    <a:pt x="2623" y="2126"/>
                  </a:lnTo>
                  <a:lnTo>
                    <a:pt x="2646" y="2137"/>
                  </a:lnTo>
                  <a:lnTo>
                    <a:pt x="2670" y="2150"/>
                  </a:lnTo>
                  <a:lnTo>
                    <a:pt x="2694" y="2164"/>
                  </a:lnTo>
                  <a:lnTo>
                    <a:pt x="2717" y="2181"/>
                  </a:lnTo>
                  <a:lnTo>
                    <a:pt x="2739" y="2198"/>
                  </a:lnTo>
                  <a:lnTo>
                    <a:pt x="2761" y="2216"/>
                  </a:lnTo>
                  <a:lnTo>
                    <a:pt x="2785" y="2236"/>
                  </a:lnTo>
                  <a:lnTo>
                    <a:pt x="2806" y="2257"/>
                  </a:lnTo>
                  <a:lnTo>
                    <a:pt x="2828" y="2279"/>
                  </a:lnTo>
                  <a:lnTo>
                    <a:pt x="2850" y="2303"/>
                  </a:lnTo>
                  <a:lnTo>
                    <a:pt x="2871" y="2328"/>
                  </a:lnTo>
                  <a:lnTo>
                    <a:pt x="2892" y="2354"/>
                  </a:lnTo>
                  <a:lnTo>
                    <a:pt x="2913" y="2382"/>
                  </a:lnTo>
                  <a:lnTo>
                    <a:pt x="2934" y="2411"/>
                  </a:lnTo>
                  <a:lnTo>
                    <a:pt x="2954" y="2441"/>
                  </a:lnTo>
                  <a:lnTo>
                    <a:pt x="2974" y="2473"/>
                  </a:lnTo>
                  <a:lnTo>
                    <a:pt x="2994" y="2506"/>
                  </a:lnTo>
                  <a:lnTo>
                    <a:pt x="3014" y="2541"/>
                  </a:lnTo>
                  <a:lnTo>
                    <a:pt x="3033" y="2576"/>
                  </a:lnTo>
                  <a:lnTo>
                    <a:pt x="3052" y="2613"/>
                  </a:lnTo>
                  <a:lnTo>
                    <a:pt x="3071" y="2653"/>
                  </a:lnTo>
                  <a:lnTo>
                    <a:pt x="3090" y="2692"/>
                  </a:lnTo>
                  <a:lnTo>
                    <a:pt x="3108" y="2733"/>
                  </a:lnTo>
                  <a:lnTo>
                    <a:pt x="3126" y="2776"/>
                  </a:lnTo>
                  <a:lnTo>
                    <a:pt x="3135" y="2801"/>
                  </a:lnTo>
                  <a:lnTo>
                    <a:pt x="3148" y="2840"/>
                  </a:lnTo>
                  <a:lnTo>
                    <a:pt x="3165" y="2892"/>
                  </a:lnTo>
                  <a:lnTo>
                    <a:pt x="3185" y="2957"/>
                  </a:lnTo>
                  <a:lnTo>
                    <a:pt x="3233" y="3121"/>
                  </a:lnTo>
                  <a:lnTo>
                    <a:pt x="3292" y="3322"/>
                  </a:lnTo>
                  <a:lnTo>
                    <a:pt x="3359" y="3554"/>
                  </a:lnTo>
                  <a:lnTo>
                    <a:pt x="3431" y="3810"/>
                  </a:lnTo>
                  <a:lnTo>
                    <a:pt x="3508" y="4082"/>
                  </a:lnTo>
                  <a:lnTo>
                    <a:pt x="3588" y="4363"/>
                  </a:lnTo>
                  <a:lnTo>
                    <a:pt x="3667" y="4645"/>
                  </a:lnTo>
                  <a:lnTo>
                    <a:pt x="3744" y="4922"/>
                  </a:lnTo>
                  <a:lnTo>
                    <a:pt x="3817" y="5185"/>
                  </a:lnTo>
                  <a:lnTo>
                    <a:pt x="3885" y="5428"/>
                  </a:lnTo>
                  <a:lnTo>
                    <a:pt x="3944" y="5642"/>
                  </a:lnTo>
                  <a:lnTo>
                    <a:pt x="3994" y="5822"/>
                  </a:lnTo>
                  <a:lnTo>
                    <a:pt x="4031" y="5959"/>
                  </a:lnTo>
                  <a:lnTo>
                    <a:pt x="4056" y="6045"/>
                  </a:lnTo>
                  <a:lnTo>
                    <a:pt x="4081" y="6137"/>
                  </a:lnTo>
                  <a:lnTo>
                    <a:pt x="3990" y="6171"/>
                  </a:lnTo>
                  <a:lnTo>
                    <a:pt x="3960" y="6182"/>
                  </a:lnTo>
                  <a:lnTo>
                    <a:pt x="3899" y="6205"/>
                  </a:lnTo>
                  <a:lnTo>
                    <a:pt x="3810" y="6238"/>
                  </a:lnTo>
                  <a:lnTo>
                    <a:pt x="3695" y="6278"/>
                  </a:lnTo>
                  <a:lnTo>
                    <a:pt x="3561" y="6325"/>
                  </a:lnTo>
                  <a:lnTo>
                    <a:pt x="3411" y="6376"/>
                  </a:lnTo>
                  <a:lnTo>
                    <a:pt x="3247" y="6430"/>
                  </a:lnTo>
                  <a:lnTo>
                    <a:pt x="3074" y="6486"/>
                  </a:lnTo>
                  <a:lnTo>
                    <a:pt x="2985" y="6514"/>
                  </a:lnTo>
                  <a:lnTo>
                    <a:pt x="2896" y="6542"/>
                  </a:lnTo>
                  <a:lnTo>
                    <a:pt x="2807" y="6569"/>
                  </a:lnTo>
                  <a:lnTo>
                    <a:pt x="2717" y="6595"/>
                  </a:lnTo>
                  <a:lnTo>
                    <a:pt x="2629" y="6621"/>
                  </a:lnTo>
                  <a:lnTo>
                    <a:pt x="2541" y="6645"/>
                  </a:lnTo>
                  <a:lnTo>
                    <a:pt x="2455" y="6669"/>
                  </a:lnTo>
                  <a:lnTo>
                    <a:pt x="2371" y="6691"/>
                  </a:lnTo>
                  <a:lnTo>
                    <a:pt x="2289" y="6711"/>
                  </a:lnTo>
                  <a:lnTo>
                    <a:pt x="2211" y="6729"/>
                  </a:lnTo>
                  <a:lnTo>
                    <a:pt x="2136" y="6744"/>
                  </a:lnTo>
                  <a:lnTo>
                    <a:pt x="2064" y="6758"/>
                  </a:lnTo>
                  <a:lnTo>
                    <a:pt x="1997" y="6768"/>
                  </a:lnTo>
                  <a:lnTo>
                    <a:pt x="1935" y="6776"/>
                  </a:lnTo>
                  <a:lnTo>
                    <a:pt x="1879" y="6781"/>
                  </a:lnTo>
                  <a:lnTo>
                    <a:pt x="1829" y="6783"/>
                  </a:lnTo>
                  <a:close/>
                  <a:moveTo>
                    <a:pt x="1785" y="6569"/>
                  </a:moveTo>
                  <a:lnTo>
                    <a:pt x="1793" y="6570"/>
                  </a:lnTo>
                  <a:lnTo>
                    <a:pt x="1802" y="6571"/>
                  </a:lnTo>
                  <a:lnTo>
                    <a:pt x="1815" y="6571"/>
                  </a:lnTo>
                  <a:lnTo>
                    <a:pt x="1829" y="6572"/>
                  </a:lnTo>
                  <a:lnTo>
                    <a:pt x="1868" y="6570"/>
                  </a:lnTo>
                  <a:lnTo>
                    <a:pt x="1914" y="6567"/>
                  </a:lnTo>
                  <a:lnTo>
                    <a:pt x="1962" y="6561"/>
                  </a:lnTo>
                  <a:lnTo>
                    <a:pt x="2016" y="6553"/>
                  </a:lnTo>
                  <a:lnTo>
                    <a:pt x="2073" y="6542"/>
                  </a:lnTo>
                  <a:lnTo>
                    <a:pt x="2133" y="6530"/>
                  </a:lnTo>
                  <a:lnTo>
                    <a:pt x="2195" y="6517"/>
                  </a:lnTo>
                  <a:lnTo>
                    <a:pt x="2261" y="6501"/>
                  </a:lnTo>
                  <a:lnTo>
                    <a:pt x="2330" y="6484"/>
                  </a:lnTo>
                  <a:lnTo>
                    <a:pt x="2400" y="6466"/>
                  </a:lnTo>
                  <a:lnTo>
                    <a:pt x="2472" y="6447"/>
                  </a:lnTo>
                  <a:lnTo>
                    <a:pt x="2546" y="6426"/>
                  </a:lnTo>
                  <a:lnTo>
                    <a:pt x="2696" y="6383"/>
                  </a:lnTo>
                  <a:lnTo>
                    <a:pt x="2848" y="6337"/>
                  </a:lnTo>
                  <a:lnTo>
                    <a:pt x="2998" y="6290"/>
                  </a:lnTo>
                  <a:lnTo>
                    <a:pt x="3146" y="6242"/>
                  </a:lnTo>
                  <a:lnTo>
                    <a:pt x="3289" y="6194"/>
                  </a:lnTo>
                  <a:lnTo>
                    <a:pt x="3423" y="6148"/>
                  </a:lnTo>
                  <a:lnTo>
                    <a:pt x="3546" y="6106"/>
                  </a:lnTo>
                  <a:lnTo>
                    <a:pt x="3656" y="6068"/>
                  </a:lnTo>
                  <a:lnTo>
                    <a:pt x="3749" y="6034"/>
                  </a:lnTo>
                  <a:lnTo>
                    <a:pt x="3825" y="6007"/>
                  </a:lnTo>
                  <a:lnTo>
                    <a:pt x="3759" y="5771"/>
                  </a:lnTo>
                  <a:lnTo>
                    <a:pt x="3691" y="5524"/>
                  </a:lnTo>
                  <a:lnTo>
                    <a:pt x="3620" y="5270"/>
                  </a:lnTo>
                  <a:lnTo>
                    <a:pt x="3548" y="5014"/>
                  </a:lnTo>
                  <a:lnTo>
                    <a:pt x="3477" y="4757"/>
                  </a:lnTo>
                  <a:lnTo>
                    <a:pt x="3406" y="4504"/>
                  </a:lnTo>
                  <a:lnTo>
                    <a:pt x="3337" y="4256"/>
                  </a:lnTo>
                  <a:lnTo>
                    <a:pt x="3270" y="4019"/>
                  </a:lnTo>
                  <a:lnTo>
                    <a:pt x="3206" y="3794"/>
                  </a:lnTo>
                  <a:lnTo>
                    <a:pt x="3146" y="3586"/>
                  </a:lnTo>
                  <a:lnTo>
                    <a:pt x="3092" y="3396"/>
                  </a:lnTo>
                  <a:lnTo>
                    <a:pt x="3044" y="3230"/>
                  </a:lnTo>
                  <a:lnTo>
                    <a:pt x="3002" y="3090"/>
                  </a:lnTo>
                  <a:lnTo>
                    <a:pt x="2969" y="2978"/>
                  </a:lnTo>
                  <a:lnTo>
                    <a:pt x="2944" y="2899"/>
                  </a:lnTo>
                  <a:lnTo>
                    <a:pt x="2929" y="2856"/>
                  </a:lnTo>
                  <a:lnTo>
                    <a:pt x="2910" y="2813"/>
                  </a:lnTo>
                  <a:lnTo>
                    <a:pt x="2893" y="2773"/>
                  </a:lnTo>
                  <a:lnTo>
                    <a:pt x="2875" y="2735"/>
                  </a:lnTo>
                  <a:lnTo>
                    <a:pt x="2857" y="2698"/>
                  </a:lnTo>
                  <a:lnTo>
                    <a:pt x="2839" y="2664"/>
                  </a:lnTo>
                  <a:lnTo>
                    <a:pt x="2821" y="2632"/>
                  </a:lnTo>
                  <a:lnTo>
                    <a:pt x="2804" y="2600"/>
                  </a:lnTo>
                  <a:lnTo>
                    <a:pt x="2786" y="2571"/>
                  </a:lnTo>
                  <a:lnTo>
                    <a:pt x="2769" y="2544"/>
                  </a:lnTo>
                  <a:lnTo>
                    <a:pt x="2751" y="2519"/>
                  </a:lnTo>
                  <a:lnTo>
                    <a:pt x="2734" y="2495"/>
                  </a:lnTo>
                  <a:lnTo>
                    <a:pt x="2717" y="2473"/>
                  </a:lnTo>
                  <a:lnTo>
                    <a:pt x="2700" y="2453"/>
                  </a:lnTo>
                  <a:lnTo>
                    <a:pt x="2683" y="2434"/>
                  </a:lnTo>
                  <a:lnTo>
                    <a:pt x="2667" y="2416"/>
                  </a:lnTo>
                  <a:lnTo>
                    <a:pt x="2650" y="2400"/>
                  </a:lnTo>
                  <a:lnTo>
                    <a:pt x="2634" y="2385"/>
                  </a:lnTo>
                  <a:lnTo>
                    <a:pt x="2619" y="2372"/>
                  </a:lnTo>
                  <a:lnTo>
                    <a:pt x="2602" y="2360"/>
                  </a:lnTo>
                  <a:lnTo>
                    <a:pt x="2587" y="2349"/>
                  </a:lnTo>
                  <a:lnTo>
                    <a:pt x="2572" y="2339"/>
                  </a:lnTo>
                  <a:lnTo>
                    <a:pt x="2557" y="2330"/>
                  </a:lnTo>
                  <a:lnTo>
                    <a:pt x="2543" y="2322"/>
                  </a:lnTo>
                  <a:lnTo>
                    <a:pt x="2528" y="2316"/>
                  </a:lnTo>
                  <a:lnTo>
                    <a:pt x="2513" y="2310"/>
                  </a:lnTo>
                  <a:lnTo>
                    <a:pt x="2500" y="2305"/>
                  </a:lnTo>
                  <a:lnTo>
                    <a:pt x="2487" y="2301"/>
                  </a:lnTo>
                  <a:lnTo>
                    <a:pt x="2474" y="2298"/>
                  </a:lnTo>
                  <a:lnTo>
                    <a:pt x="2461" y="2296"/>
                  </a:lnTo>
                  <a:lnTo>
                    <a:pt x="2448" y="2294"/>
                  </a:lnTo>
                  <a:lnTo>
                    <a:pt x="2435" y="2293"/>
                  </a:lnTo>
                  <a:lnTo>
                    <a:pt x="2424" y="2293"/>
                  </a:lnTo>
                  <a:lnTo>
                    <a:pt x="2411" y="2294"/>
                  </a:lnTo>
                  <a:lnTo>
                    <a:pt x="2398" y="2295"/>
                  </a:lnTo>
                  <a:lnTo>
                    <a:pt x="2385" y="2296"/>
                  </a:lnTo>
                  <a:lnTo>
                    <a:pt x="2372" y="2296"/>
                  </a:lnTo>
                  <a:lnTo>
                    <a:pt x="2335" y="2293"/>
                  </a:lnTo>
                  <a:lnTo>
                    <a:pt x="2298" y="2285"/>
                  </a:lnTo>
                  <a:lnTo>
                    <a:pt x="2259" y="2271"/>
                  </a:lnTo>
                  <a:lnTo>
                    <a:pt x="2220" y="2252"/>
                  </a:lnTo>
                  <a:lnTo>
                    <a:pt x="2180" y="2228"/>
                  </a:lnTo>
                  <a:lnTo>
                    <a:pt x="2140" y="2200"/>
                  </a:lnTo>
                  <a:lnTo>
                    <a:pt x="2099" y="2168"/>
                  </a:lnTo>
                  <a:lnTo>
                    <a:pt x="2059" y="2132"/>
                  </a:lnTo>
                  <a:lnTo>
                    <a:pt x="2018" y="2093"/>
                  </a:lnTo>
                  <a:lnTo>
                    <a:pt x="1977" y="2050"/>
                  </a:lnTo>
                  <a:lnTo>
                    <a:pt x="1936" y="2005"/>
                  </a:lnTo>
                  <a:lnTo>
                    <a:pt x="1895" y="1958"/>
                  </a:lnTo>
                  <a:lnTo>
                    <a:pt x="1854" y="1908"/>
                  </a:lnTo>
                  <a:lnTo>
                    <a:pt x="1815" y="1857"/>
                  </a:lnTo>
                  <a:lnTo>
                    <a:pt x="1774" y="1804"/>
                  </a:lnTo>
                  <a:lnTo>
                    <a:pt x="1736" y="1749"/>
                  </a:lnTo>
                  <a:lnTo>
                    <a:pt x="1697" y="1693"/>
                  </a:lnTo>
                  <a:lnTo>
                    <a:pt x="1659" y="1637"/>
                  </a:lnTo>
                  <a:lnTo>
                    <a:pt x="1622" y="1581"/>
                  </a:lnTo>
                  <a:lnTo>
                    <a:pt x="1586" y="1525"/>
                  </a:lnTo>
                  <a:lnTo>
                    <a:pt x="1551" y="1469"/>
                  </a:lnTo>
                  <a:lnTo>
                    <a:pt x="1518" y="1414"/>
                  </a:lnTo>
                  <a:lnTo>
                    <a:pt x="1485" y="1360"/>
                  </a:lnTo>
                  <a:lnTo>
                    <a:pt x="1454" y="1308"/>
                  </a:lnTo>
                  <a:lnTo>
                    <a:pt x="1397" y="1206"/>
                  </a:lnTo>
                  <a:lnTo>
                    <a:pt x="1346" y="1115"/>
                  </a:lnTo>
                  <a:lnTo>
                    <a:pt x="1303" y="1035"/>
                  </a:lnTo>
                  <a:lnTo>
                    <a:pt x="1269" y="969"/>
                  </a:lnTo>
                  <a:lnTo>
                    <a:pt x="1240" y="915"/>
                  </a:lnTo>
                  <a:lnTo>
                    <a:pt x="1454" y="588"/>
                  </a:lnTo>
                  <a:lnTo>
                    <a:pt x="1300" y="246"/>
                  </a:lnTo>
                  <a:lnTo>
                    <a:pt x="360" y="476"/>
                  </a:lnTo>
                  <a:lnTo>
                    <a:pt x="259" y="864"/>
                  </a:lnTo>
                  <a:lnTo>
                    <a:pt x="688" y="974"/>
                  </a:lnTo>
                  <a:lnTo>
                    <a:pt x="1230" y="2556"/>
                  </a:lnTo>
                  <a:lnTo>
                    <a:pt x="1190" y="2602"/>
                  </a:lnTo>
                  <a:lnTo>
                    <a:pt x="1184" y="2609"/>
                  </a:lnTo>
                  <a:lnTo>
                    <a:pt x="1169" y="2628"/>
                  </a:lnTo>
                  <a:lnTo>
                    <a:pt x="1145" y="2656"/>
                  </a:lnTo>
                  <a:lnTo>
                    <a:pt x="1115" y="2694"/>
                  </a:lnTo>
                  <a:lnTo>
                    <a:pt x="1078" y="2740"/>
                  </a:lnTo>
                  <a:lnTo>
                    <a:pt x="1038" y="2794"/>
                  </a:lnTo>
                  <a:lnTo>
                    <a:pt x="994" y="2854"/>
                  </a:lnTo>
                  <a:lnTo>
                    <a:pt x="948" y="2920"/>
                  </a:lnTo>
                  <a:lnTo>
                    <a:pt x="924" y="2955"/>
                  </a:lnTo>
                  <a:lnTo>
                    <a:pt x="901" y="2990"/>
                  </a:lnTo>
                  <a:lnTo>
                    <a:pt x="879" y="3027"/>
                  </a:lnTo>
                  <a:lnTo>
                    <a:pt x="856" y="3065"/>
                  </a:lnTo>
                  <a:lnTo>
                    <a:pt x="833" y="3104"/>
                  </a:lnTo>
                  <a:lnTo>
                    <a:pt x="811" y="3143"/>
                  </a:lnTo>
                  <a:lnTo>
                    <a:pt x="790" y="3182"/>
                  </a:lnTo>
                  <a:lnTo>
                    <a:pt x="770" y="3222"/>
                  </a:lnTo>
                  <a:lnTo>
                    <a:pt x="750" y="3262"/>
                  </a:lnTo>
                  <a:lnTo>
                    <a:pt x="733" y="3302"/>
                  </a:lnTo>
                  <a:lnTo>
                    <a:pt x="716" y="3342"/>
                  </a:lnTo>
                  <a:lnTo>
                    <a:pt x="701" y="3382"/>
                  </a:lnTo>
                  <a:lnTo>
                    <a:pt x="687" y="3422"/>
                  </a:lnTo>
                  <a:lnTo>
                    <a:pt x="675" y="3462"/>
                  </a:lnTo>
                  <a:lnTo>
                    <a:pt x="666" y="3501"/>
                  </a:lnTo>
                  <a:lnTo>
                    <a:pt x="659" y="3540"/>
                  </a:lnTo>
                  <a:lnTo>
                    <a:pt x="656" y="3568"/>
                  </a:lnTo>
                  <a:lnTo>
                    <a:pt x="657" y="3602"/>
                  </a:lnTo>
                  <a:lnTo>
                    <a:pt x="661" y="3642"/>
                  </a:lnTo>
                  <a:lnTo>
                    <a:pt x="668" y="3687"/>
                  </a:lnTo>
                  <a:lnTo>
                    <a:pt x="678" y="3736"/>
                  </a:lnTo>
                  <a:lnTo>
                    <a:pt x="692" y="3790"/>
                  </a:lnTo>
                  <a:lnTo>
                    <a:pt x="707" y="3849"/>
                  </a:lnTo>
                  <a:lnTo>
                    <a:pt x="725" y="3911"/>
                  </a:lnTo>
                  <a:lnTo>
                    <a:pt x="745" y="3978"/>
                  </a:lnTo>
                  <a:lnTo>
                    <a:pt x="767" y="4047"/>
                  </a:lnTo>
                  <a:lnTo>
                    <a:pt x="792" y="4119"/>
                  </a:lnTo>
                  <a:lnTo>
                    <a:pt x="818" y="4194"/>
                  </a:lnTo>
                  <a:lnTo>
                    <a:pt x="845" y="4272"/>
                  </a:lnTo>
                  <a:lnTo>
                    <a:pt x="875" y="4351"/>
                  </a:lnTo>
                  <a:lnTo>
                    <a:pt x="905" y="4434"/>
                  </a:lnTo>
                  <a:lnTo>
                    <a:pt x="938" y="4517"/>
                  </a:lnTo>
                  <a:lnTo>
                    <a:pt x="1003" y="4686"/>
                  </a:lnTo>
                  <a:lnTo>
                    <a:pt x="1073" y="4858"/>
                  </a:lnTo>
                  <a:lnTo>
                    <a:pt x="1143" y="5032"/>
                  </a:lnTo>
                  <a:lnTo>
                    <a:pt x="1215" y="5202"/>
                  </a:lnTo>
                  <a:lnTo>
                    <a:pt x="1285" y="5369"/>
                  </a:lnTo>
                  <a:lnTo>
                    <a:pt x="1353" y="5527"/>
                  </a:lnTo>
                  <a:lnTo>
                    <a:pt x="1417" y="5677"/>
                  </a:lnTo>
                  <a:lnTo>
                    <a:pt x="1475" y="5815"/>
                  </a:lnTo>
                  <a:lnTo>
                    <a:pt x="1508" y="5890"/>
                  </a:lnTo>
                  <a:lnTo>
                    <a:pt x="1538" y="5960"/>
                  </a:lnTo>
                  <a:lnTo>
                    <a:pt x="1566" y="6027"/>
                  </a:lnTo>
                  <a:lnTo>
                    <a:pt x="1594" y="6090"/>
                  </a:lnTo>
                  <a:lnTo>
                    <a:pt x="1619" y="6149"/>
                  </a:lnTo>
                  <a:lnTo>
                    <a:pt x="1642" y="6205"/>
                  </a:lnTo>
                  <a:lnTo>
                    <a:pt x="1664" y="6257"/>
                  </a:lnTo>
                  <a:lnTo>
                    <a:pt x="1684" y="6305"/>
                  </a:lnTo>
                  <a:lnTo>
                    <a:pt x="1702" y="6349"/>
                  </a:lnTo>
                  <a:lnTo>
                    <a:pt x="1719" y="6390"/>
                  </a:lnTo>
                  <a:lnTo>
                    <a:pt x="1735" y="6428"/>
                  </a:lnTo>
                  <a:lnTo>
                    <a:pt x="1748" y="6463"/>
                  </a:lnTo>
                  <a:lnTo>
                    <a:pt x="1760" y="6494"/>
                  </a:lnTo>
                  <a:lnTo>
                    <a:pt x="1770" y="6522"/>
                  </a:lnTo>
                  <a:lnTo>
                    <a:pt x="1778" y="6547"/>
                  </a:lnTo>
                  <a:lnTo>
                    <a:pt x="1785" y="656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7874000" y="6064250"/>
              <a:ext cx="222250" cy="250825"/>
            </a:xfrm>
            <a:custGeom>
              <a:avLst/>
              <a:gdLst>
                <a:gd name="T0" fmla="*/ 0 w 4625"/>
                <a:gd name="T1" fmla="*/ 0 h 5194"/>
                <a:gd name="T2" fmla="*/ 530 w 4625"/>
                <a:gd name="T3" fmla="*/ 5194 h 5194"/>
                <a:gd name="T4" fmla="*/ 4625 w 4625"/>
                <a:gd name="T5" fmla="*/ 4923 h 5194"/>
                <a:gd name="T6" fmla="*/ 4625 w 4625"/>
                <a:gd name="T7" fmla="*/ 377 h 5194"/>
                <a:gd name="T8" fmla="*/ 0 w 4625"/>
                <a:gd name="T9" fmla="*/ 0 h 5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5" h="5194">
                  <a:moveTo>
                    <a:pt x="0" y="0"/>
                  </a:moveTo>
                  <a:lnTo>
                    <a:pt x="530" y="5194"/>
                  </a:lnTo>
                  <a:lnTo>
                    <a:pt x="4625" y="4923"/>
                  </a:lnTo>
                  <a:lnTo>
                    <a:pt x="4625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8" name="Freeform 17"/>
            <p:cNvSpPr>
              <a:spLocks noEditPoints="1"/>
            </p:cNvSpPr>
            <p:nvPr userDrawn="1"/>
          </p:nvSpPr>
          <p:spPr bwMode="auto">
            <a:xfrm>
              <a:off x="7910513" y="5967413"/>
              <a:ext cx="155575" cy="330200"/>
            </a:xfrm>
            <a:custGeom>
              <a:avLst/>
              <a:gdLst>
                <a:gd name="T0" fmla="*/ 164 w 3214"/>
                <a:gd name="T1" fmla="*/ 5240 h 6886"/>
                <a:gd name="T2" fmla="*/ 407 w 3214"/>
                <a:gd name="T3" fmla="*/ 3375 h 6886"/>
                <a:gd name="T4" fmla="*/ 569 w 3214"/>
                <a:gd name="T5" fmla="*/ 3042 h 6886"/>
                <a:gd name="T6" fmla="*/ 815 w 3214"/>
                <a:gd name="T7" fmla="*/ 2822 h 6886"/>
                <a:gd name="T8" fmla="*/ 1087 w 3214"/>
                <a:gd name="T9" fmla="*/ 2637 h 6886"/>
                <a:gd name="T10" fmla="*/ 1082 w 3214"/>
                <a:gd name="T11" fmla="*/ 2480 h 6886"/>
                <a:gd name="T12" fmla="*/ 856 w 3214"/>
                <a:gd name="T13" fmla="*/ 2305 h 6886"/>
                <a:gd name="T14" fmla="*/ 737 w 3214"/>
                <a:gd name="T15" fmla="*/ 2104 h 6886"/>
                <a:gd name="T16" fmla="*/ 727 w 3214"/>
                <a:gd name="T17" fmla="*/ 1741 h 6886"/>
                <a:gd name="T18" fmla="*/ 971 w 3214"/>
                <a:gd name="T19" fmla="*/ 1107 h 6886"/>
                <a:gd name="T20" fmla="*/ 1357 w 3214"/>
                <a:gd name="T21" fmla="*/ 790 h 6886"/>
                <a:gd name="T22" fmla="*/ 1695 w 3214"/>
                <a:gd name="T23" fmla="*/ 664 h 6886"/>
                <a:gd name="T24" fmla="*/ 2685 w 3214"/>
                <a:gd name="T25" fmla="*/ 806 h 6886"/>
                <a:gd name="T26" fmla="*/ 2797 w 3214"/>
                <a:gd name="T27" fmla="*/ 939 h 6886"/>
                <a:gd name="T28" fmla="*/ 3096 w 3214"/>
                <a:gd name="T29" fmla="*/ 1253 h 6886"/>
                <a:gd name="T30" fmla="*/ 3213 w 3214"/>
                <a:gd name="T31" fmla="*/ 1736 h 6886"/>
                <a:gd name="T32" fmla="*/ 3147 w 3214"/>
                <a:gd name="T33" fmla="*/ 2261 h 6886"/>
                <a:gd name="T34" fmla="*/ 2988 w 3214"/>
                <a:gd name="T35" fmla="*/ 2542 h 6886"/>
                <a:gd name="T36" fmla="*/ 2743 w 3214"/>
                <a:gd name="T37" fmla="*/ 2687 h 6886"/>
                <a:gd name="T38" fmla="*/ 2547 w 3214"/>
                <a:gd name="T39" fmla="*/ 2799 h 6886"/>
                <a:gd name="T40" fmla="*/ 2678 w 3214"/>
                <a:gd name="T41" fmla="*/ 2992 h 6886"/>
                <a:gd name="T42" fmla="*/ 2945 w 3214"/>
                <a:gd name="T43" fmla="*/ 3259 h 6886"/>
                <a:gd name="T44" fmla="*/ 3045 w 3214"/>
                <a:gd name="T45" fmla="*/ 3606 h 6886"/>
                <a:gd name="T46" fmla="*/ 2930 w 3214"/>
                <a:gd name="T47" fmla="*/ 4253 h 6886"/>
                <a:gd name="T48" fmla="*/ 2704 w 3214"/>
                <a:gd name="T49" fmla="*/ 5567 h 6886"/>
                <a:gd name="T50" fmla="*/ 2542 w 3214"/>
                <a:gd name="T51" fmla="*/ 6513 h 6886"/>
                <a:gd name="T52" fmla="*/ 2347 w 3214"/>
                <a:gd name="T53" fmla="*/ 6387 h 6886"/>
                <a:gd name="T54" fmla="*/ 2495 w 3214"/>
                <a:gd name="T55" fmla="*/ 5524 h 6886"/>
                <a:gd name="T56" fmla="*/ 2723 w 3214"/>
                <a:gd name="T57" fmla="*/ 4200 h 6886"/>
                <a:gd name="T58" fmla="*/ 2832 w 3214"/>
                <a:gd name="T59" fmla="*/ 3615 h 6886"/>
                <a:gd name="T60" fmla="*/ 2764 w 3214"/>
                <a:gd name="T61" fmla="*/ 3369 h 6886"/>
                <a:gd name="T62" fmla="*/ 2549 w 3214"/>
                <a:gd name="T63" fmla="*/ 3160 h 6886"/>
                <a:gd name="T64" fmla="*/ 2326 w 3214"/>
                <a:gd name="T65" fmla="*/ 2950 h 6886"/>
                <a:gd name="T66" fmla="*/ 2317 w 3214"/>
                <a:gd name="T67" fmla="*/ 2817 h 6886"/>
                <a:gd name="T68" fmla="*/ 2402 w 3214"/>
                <a:gd name="T69" fmla="*/ 2638 h 6886"/>
                <a:gd name="T70" fmla="*/ 2566 w 3214"/>
                <a:gd name="T71" fmla="*/ 2527 h 6886"/>
                <a:gd name="T72" fmla="*/ 2798 w 3214"/>
                <a:gd name="T73" fmla="*/ 2425 h 6886"/>
                <a:gd name="T74" fmla="*/ 2918 w 3214"/>
                <a:gd name="T75" fmla="*/ 2270 h 6886"/>
                <a:gd name="T76" fmla="*/ 2995 w 3214"/>
                <a:gd name="T77" fmla="*/ 1933 h 6886"/>
                <a:gd name="T78" fmla="*/ 2966 w 3214"/>
                <a:gd name="T79" fmla="*/ 1498 h 6886"/>
                <a:gd name="T80" fmla="*/ 2794 w 3214"/>
                <a:gd name="T81" fmla="*/ 1197 h 6886"/>
                <a:gd name="T82" fmla="*/ 2527 w 3214"/>
                <a:gd name="T83" fmla="*/ 1052 h 6886"/>
                <a:gd name="T84" fmla="*/ 2425 w 3214"/>
                <a:gd name="T85" fmla="*/ 938 h 6886"/>
                <a:gd name="T86" fmla="*/ 2429 w 3214"/>
                <a:gd name="T87" fmla="*/ 814 h 6886"/>
                <a:gd name="T88" fmla="*/ 2554 w 3214"/>
                <a:gd name="T89" fmla="*/ 637 h 6886"/>
                <a:gd name="T90" fmla="*/ 1925 w 3214"/>
                <a:gd name="T91" fmla="*/ 679 h 6886"/>
                <a:gd name="T92" fmla="*/ 1894 w 3214"/>
                <a:gd name="T93" fmla="*/ 822 h 6886"/>
                <a:gd name="T94" fmla="*/ 1767 w 3214"/>
                <a:gd name="T95" fmla="*/ 888 h 6886"/>
                <a:gd name="T96" fmla="*/ 1420 w 3214"/>
                <a:gd name="T97" fmla="*/ 994 h 6886"/>
                <a:gd name="T98" fmla="*/ 1109 w 3214"/>
                <a:gd name="T99" fmla="*/ 1283 h 6886"/>
                <a:gd name="T100" fmla="*/ 933 w 3214"/>
                <a:gd name="T101" fmla="*/ 1801 h 6886"/>
                <a:gd name="T102" fmla="*/ 939 w 3214"/>
                <a:gd name="T103" fmla="*/ 2038 h 6886"/>
                <a:gd name="T104" fmla="*/ 1014 w 3214"/>
                <a:gd name="T105" fmla="*/ 2164 h 6886"/>
                <a:gd name="T106" fmla="*/ 1230 w 3214"/>
                <a:gd name="T107" fmla="*/ 2327 h 6886"/>
                <a:gd name="T108" fmla="*/ 1307 w 3214"/>
                <a:gd name="T109" fmla="*/ 2477 h 6886"/>
                <a:gd name="T110" fmla="*/ 1295 w 3214"/>
                <a:gd name="T111" fmla="*/ 2690 h 6886"/>
                <a:gd name="T112" fmla="*/ 1151 w 3214"/>
                <a:gd name="T113" fmla="*/ 2860 h 6886"/>
                <a:gd name="T114" fmla="*/ 802 w 3214"/>
                <a:gd name="T115" fmla="*/ 3101 h 6886"/>
                <a:gd name="T116" fmla="*/ 649 w 3214"/>
                <a:gd name="T117" fmla="*/ 3320 h 6886"/>
                <a:gd name="T118" fmla="*/ 512 w 3214"/>
                <a:gd name="T119" fmla="*/ 4168 h 6886"/>
                <a:gd name="T120" fmla="*/ 249 w 3214"/>
                <a:gd name="T121" fmla="*/ 6292 h 6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14" h="6886">
                  <a:moveTo>
                    <a:pt x="2474" y="6886"/>
                  </a:moveTo>
                  <a:lnTo>
                    <a:pt x="0" y="6575"/>
                  </a:lnTo>
                  <a:lnTo>
                    <a:pt x="12" y="6470"/>
                  </a:lnTo>
                  <a:lnTo>
                    <a:pt x="16" y="6441"/>
                  </a:lnTo>
                  <a:lnTo>
                    <a:pt x="25" y="6365"/>
                  </a:lnTo>
                  <a:lnTo>
                    <a:pt x="40" y="6248"/>
                  </a:lnTo>
                  <a:lnTo>
                    <a:pt x="59" y="6096"/>
                  </a:lnTo>
                  <a:lnTo>
                    <a:pt x="81" y="5913"/>
                  </a:lnTo>
                  <a:lnTo>
                    <a:pt x="106" y="5706"/>
                  </a:lnTo>
                  <a:lnTo>
                    <a:pt x="135" y="5479"/>
                  </a:lnTo>
                  <a:lnTo>
                    <a:pt x="164" y="5240"/>
                  </a:lnTo>
                  <a:lnTo>
                    <a:pt x="195" y="4991"/>
                  </a:lnTo>
                  <a:lnTo>
                    <a:pt x="226" y="4742"/>
                  </a:lnTo>
                  <a:lnTo>
                    <a:pt x="257" y="4494"/>
                  </a:lnTo>
                  <a:lnTo>
                    <a:pt x="287" y="4255"/>
                  </a:lnTo>
                  <a:lnTo>
                    <a:pt x="315" y="4030"/>
                  </a:lnTo>
                  <a:lnTo>
                    <a:pt x="341" y="3825"/>
                  </a:lnTo>
                  <a:lnTo>
                    <a:pt x="365" y="3644"/>
                  </a:lnTo>
                  <a:lnTo>
                    <a:pt x="384" y="3495"/>
                  </a:lnTo>
                  <a:lnTo>
                    <a:pt x="391" y="3454"/>
                  </a:lnTo>
                  <a:lnTo>
                    <a:pt x="398" y="3414"/>
                  </a:lnTo>
                  <a:lnTo>
                    <a:pt x="407" y="3375"/>
                  </a:lnTo>
                  <a:lnTo>
                    <a:pt x="417" y="3338"/>
                  </a:lnTo>
                  <a:lnTo>
                    <a:pt x="428" y="3302"/>
                  </a:lnTo>
                  <a:lnTo>
                    <a:pt x="441" y="3268"/>
                  </a:lnTo>
                  <a:lnTo>
                    <a:pt x="454" y="3236"/>
                  </a:lnTo>
                  <a:lnTo>
                    <a:pt x="468" y="3204"/>
                  </a:lnTo>
                  <a:lnTo>
                    <a:pt x="483" y="3174"/>
                  </a:lnTo>
                  <a:lnTo>
                    <a:pt x="499" y="3145"/>
                  </a:lnTo>
                  <a:lnTo>
                    <a:pt x="515" y="3118"/>
                  </a:lnTo>
                  <a:lnTo>
                    <a:pt x="533" y="3091"/>
                  </a:lnTo>
                  <a:lnTo>
                    <a:pt x="551" y="3066"/>
                  </a:lnTo>
                  <a:lnTo>
                    <a:pt x="569" y="3042"/>
                  </a:lnTo>
                  <a:lnTo>
                    <a:pt x="588" y="3019"/>
                  </a:lnTo>
                  <a:lnTo>
                    <a:pt x="609" y="2997"/>
                  </a:lnTo>
                  <a:lnTo>
                    <a:pt x="628" y="2976"/>
                  </a:lnTo>
                  <a:lnTo>
                    <a:pt x="648" y="2955"/>
                  </a:lnTo>
                  <a:lnTo>
                    <a:pt x="669" y="2936"/>
                  </a:lnTo>
                  <a:lnTo>
                    <a:pt x="690" y="2918"/>
                  </a:lnTo>
                  <a:lnTo>
                    <a:pt x="711" y="2900"/>
                  </a:lnTo>
                  <a:lnTo>
                    <a:pt x="731" y="2882"/>
                  </a:lnTo>
                  <a:lnTo>
                    <a:pt x="752" y="2866"/>
                  </a:lnTo>
                  <a:lnTo>
                    <a:pt x="774" y="2851"/>
                  </a:lnTo>
                  <a:lnTo>
                    <a:pt x="815" y="2822"/>
                  </a:lnTo>
                  <a:lnTo>
                    <a:pt x="856" y="2795"/>
                  </a:lnTo>
                  <a:lnTo>
                    <a:pt x="895" y="2771"/>
                  </a:lnTo>
                  <a:lnTo>
                    <a:pt x="933" y="2748"/>
                  </a:lnTo>
                  <a:lnTo>
                    <a:pt x="959" y="2732"/>
                  </a:lnTo>
                  <a:lnTo>
                    <a:pt x="986" y="2716"/>
                  </a:lnTo>
                  <a:lnTo>
                    <a:pt x="1012" y="2699"/>
                  </a:lnTo>
                  <a:lnTo>
                    <a:pt x="1036" y="2683"/>
                  </a:lnTo>
                  <a:lnTo>
                    <a:pt x="1057" y="2666"/>
                  </a:lnTo>
                  <a:lnTo>
                    <a:pt x="1074" y="2651"/>
                  </a:lnTo>
                  <a:lnTo>
                    <a:pt x="1082" y="2644"/>
                  </a:lnTo>
                  <a:lnTo>
                    <a:pt x="1087" y="2637"/>
                  </a:lnTo>
                  <a:lnTo>
                    <a:pt x="1091" y="2630"/>
                  </a:lnTo>
                  <a:lnTo>
                    <a:pt x="1093" y="2624"/>
                  </a:lnTo>
                  <a:lnTo>
                    <a:pt x="1098" y="2601"/>
                  </a:lnTo>
                  <a:lnTo>
                    <a:pt x="1101" y="2580"/>
                  </a:lnTo>
                  <a:lnTo>
                    <a:pt x="1103" y="2561"/>
                  </a:lnTo>
                  <a:lnTo>
                    <a:pt x="1103" y="2544"/>
                  </a:lnTo>
                  <a:lnTo>
                    <a:pt x="1102" y="2529"/>
                  </a:lnTo>
                  <a:lnTo>
                    <a:pt x="1099" y="2515"/>
                  </a:lnTo>
                  <a:lnTo>
                    <a:pt x="1095" y="2502"/>
                  </a:lnTo>
                  <a:lnTo>
                    <a:pt x="1089" y="2490"/>
                  </a:lnTo>
                  <a:lnTo>
                    <a:pt x="1082" y="2480"/>
                  </a:lnTo>
                  <a:lnTo>
                    <a:pt x="1073" y="2469"/>
                  </a:lnTo>
                  <a:lnTo>
                    <a:pt x="1062" y="2459"/>
                  </a:lnTo>
                  <a:lnTo>
                    <a:pt x="1051" y="2449"/>
                  </a:lnTo>
                  <a:lnTo>
                    <a:pt x="1023" y="2428"/>
                  </a:lnTo>
                  <a:lnTo>
                    <a:pt x="988" y="2406"/>
                  </a:lnTo>
                  <a:lnTo>
                    <a:pt x="963" y="2389"/>
                  </a:lnTo>
                  <a:lnTo>
                    <a:pt x="937" y="2372"/>
                  </a:lnTo>
                  <a:lnTo>
                    <a:pt x="909" y="2352"/>
                  </a:lnTo>
                  <a:lnTo>
                    <a:pt x="883" y="2330"/>
                  </a:lnTo>
                  <a:lnTo>
                    <a:pt x="869" y="2318"/>
                  </a:lnTo>
                  <a:lnTo>
                    <a:pt x="856" y="2305"/>
                  </a:lnTo>
                  <a:lnTo>
                    <a:pt x="843" y="2292"/>
                  </a:lnTo>
                  <a:lnTo>
                    <a:pt x="830" y="2278"/>
                  </a:lnTo>
                  <a:lnTo>
                    <a:pt x="817" y="2263"/>
                  </a:lnTo>
                  <a:lnTo>
                    <a:pt x="805" y="2247"/>
                  </a:lnTo>
                  <a:lnTo>
                    <a:pt x="794" y="2230"/>
                  </a:lnTo>
                  <a:lnTo>
                    <a:pt x="783" y="2212"/>
                  </a:lnTo>
                  <a:lnTo>
                    <a:pt x="773" y="2192"/>
                  </a:lnTo>
                  <a:lnTo>
                    <a:pt x="763" y="2172"/>
                  </a:lnTo>
                  <a:lnTo>
                    <a:pt x="753" y="2151"/>
                  </a:lnTo>
                  <a:lnTo>
                    <a:pt x="745" y="2128"/>
                  </a:lnTo>
                  <a:lnTo>
                    <a:pt x="737" y="2104"/>
                  </a:lnTo>
                  <a:lnTo>
                    <a:pt x="731" y="2079"/>
                  </a:lnTo>
                  <a:lnTo>
                    <a:pt x="725" y="2052"/>
                  </a:lnTo>
                  <a:lnTo>
                    <a:pt x="720" y="2024"/>
                  </a:lnTo>
                  <a:lnTo>
                    <a:pt x="717" y="1994"/>
                  </a:lnTo>
                  <a:lnTo>
                    <a:pt x="714" y="1963"/>
                  </a:lnTo>
                  <a:lnTo>
                    <a:pt x="713" y="1930"/>
                  </a:lnTo>
                  <a:lnTo>
                    <a:pt x="713" y="1896"/>
                  </a:lnTo>
                  <a:lnTo>
                    <a:pt x="714" y="1860"/>
                  </a:lnTo>
                  <a:lnTo>
                    <a:pt x="717" y="1822"/>
                  </a:lnTo>
                  <a:lnTo>
                    <a:pt x="721" y="1783"/>
                  </a:lnTo>
                  <a:lnTo>
                    <a:pt x="727" y="1741"/>
                  </a:lnTo>
                  <a:lnTo>
                    <a:pt x="739" y="1668"/>
                  </a:lnTo>
                  <a:lnTo>
                    <a:pt x="754" y="1598"/>
                  </a:lnTo>
                  <a:lnTo>
                    <a:pt x="771" y="1531"/>
                  </a:lnTo>
                  <a:lnTo>
                    <a:pt x="790" y="1467"/>
                  </a:lnTo>
                  <a:lnTo>
                    <a:pt x="811" y="1407"/>
                  </a:lnTo>
                  <a:lnTo>
                    <a:pt x="833" y="1350"/>
                  </a:lnTo>
                  <a:lnTo>
                    <a:pt x="858" y="1296"/>
                  </a:lnTo>
                  <a:lnTo>
                    <a:pt x="884" y="1245"/>
                  </a:lnTo>
                  <a:lnTo>
                    <a:pt x="912" y="1197"/>
                  </a:lnTo>
                  <a:lnTo>
                    <a:pt x="941" y="1151"/>
                  </a:lnTo>
                  <a:lnTo>
                    <a:pt x="971" y="1107"/>
                  </a:lnTo>
                  <a:lnTo>
                    <a:pt x="1003" y="1067"/>
                  </a:lnTo>
                  <a:lnTo>
                    <a:pt x="1035" y="1029"/>
                  </a:lnTo>
                  <a:lnTo>
                    <a:pt x="1068" y="994"/>
                  </a:lnTo>
                  <a:lnTo>
                    <a:pt x="1103" y="961"/>
                  </a:lnTo>
                  <a:lnTo>
                    <a:pt x="1138" y="930"/>
                  </a:lnTo>
                  <a:lnTo>
                    <a:pt x="1174" y="902"/>
                  </a:lnTo>
                  <a:lnTo>
                    <a:pt x="1210" y="876"/>
                  </a:lnTo>
                  <a:lnTo>
                    <a:pt x="1247" y="851"/>
                  </a:lnTo>
                  <a:lnTo>
                    <a:pt x="1283" y="829"/>
                  </a:lnTo>
                  <a:lnTo>
                    <a:pt x="1320" y="808"/>
                  </a:lnTo>
                  <a:lnTo>
                    <a:pt x="1357" y="790"/>
                  </a:lnTo>
                  <a:lnTo>
                    <a:pt x="1393" y="773"/>
                  </a:lnTo>
                  <a:lnTo>
                    <a:pt x="1431" y="758"/>
                  </a:lnTo>
                  <a:lnTo>
                    <a:pt x="1467" y="744"/>
                  </a:lnTo>
                  <a:lnTo>
                    <a:pt x="1503" y="731"/>
                  </a:lnTo>
                  <a:lnTo>
                    <a:pt x="1539" y="721"/>
                  </a:lnTo>
                  <a:lnTo>
                    <a:pt x="1574" y="711"/>
                  </a:lnTo>
                  <a:lnTo>
                    <a:pt x="1608" y="703"/>
                  </a:lnTo>
                  <a:lnTo>
                    <a:pt x="1642" y="696"/>
                  </a:lnTo>
                  <a:lnTo>
                    <a:pt x="1674" y="689"/>
                  </a:lnTo>
                  <a:lnTo>
                    <a:pt x="1705" y="684"/>
                  </a:lnTo>
                  <a:lnTo>
                    <a:pt x="1695" y="664"/>
                  </a:lnTo>
                  <a:lnTo>
                    <a:pt x="1683" y="641"/>
                  </a:lnTo>
                  <a:lnTo>
                    <a:pt x="1670" y="620"/>
                  </a:lnTo>
                  <a:lnTo>
                    <a:pt x="1655" y="599"/>
                  </a:lnTo>
                  <a:lnTo>
                    <a:pt x="1623" y="558"/>
                  </a:lnTo>
                  <a:lnTo>
                    <a:pt x="1776" y="0"/>
                  </a:lnTo>
                  <a:lnTo>
                    <a:pt x="2770" y="147"/>
                  </a:lnTo>
                  <a:lnTo>
                    <a:pt x="2767" y="736"/>
                  </a:lnTo>
                  <a:lnTo>
                    <a:pt x="2727" y="767"/>
                  </a:lnTo>
                  <a:lnTo>
                    <a:pt x="2712" y="779"/>
                  </a:lnTo>
                  <a:lnTo>
                    <a:pt x="2698" y="792"/>
                  </a:lnTo>
                  <a:lnTo>
                    <a:pt x="2685" y="806"/>
                  </a:lnTo>
                  <a:lnTo>
                    <a:pt x="2671" y="820"/>
                  </a:lnTo>
                  <a:lnTo>
                    <a:pt x="2660" y="834"/>
                  </a:lnTo>
                  <a:lnTo>
                    <a:pt x="2650" y="847"/>
                  </a:lnTo>
                  <a:lnTo>
                    <a:pt x="2641" y="860"/>
                  </a:lnTo>
                  <a:lnTo>
                    <a:pt x="2635" y="871"/>
                  </a:lnTo>
                  <a:lnTo>
                    <a:pt x="2640" y="873"/>
                  </a:lnTo>
                  <a:lnTo>
                    <a:pt x="2647" y="875"/>
                  </a:lnTo>
                  <a:lnTo>
                    <a:pt x="2687" y="888"/>
                  </a:lnTo>
                  <a:lnTo>
                    <a:pt x="2725" y="903"/>
                  </a:lnTo>
                  <a:lnTo>
                    <a:pt x="2762" y="920"/>
                  </a:lnTo>
                  <a:lnTo>
                    <a:pt x="2797" y="939"/>
                  </a:lnTo>
                  <a:lnTo>
                    <a:pt x="2831" y="959"/>
                  </a:lnTo>
                  <a:lnTo>
                    <a:pt x="2864" y="981"/>
                  </a:lnTo>
                  <a:lnTo>
                    <a:pt x="2895" y="1005"/>
                  </a:lnTo>
                  <a:lnTo>
                    <a:pt x="2926" y="1030"/>
                  </a:lnTo>
                  <a:lnTo>
                    <a:pt x="2954" y="1057"/>
                  </a:lnTo>
                  <a:lnTo>
                    <a:pt x="2981" y="1086"/>
                  </a:lnTo>
                  <a:lnTo>
                    <a:pt x="3008" y="1117"/>
                  </a:lnTo>
                  <a:lnTo>
                    <a:pt x="3032" y="1149"/>
                  </a:lnTo>
                  <a:lnTo>
                    <a:pt x="3054" y="1182"/>
                  </a:lnTo>
                  <a:lnTo>
                    <a:pt x="3077" y="1217"/>
                  </a:lnTo>
                  <a:lnTo>
                    <a:pt x="3096" y="1253"/>
                  </a:lnTo>
                  <a:lnTo>
                    <a:pt x="3114" y="1290"/>
                  </a:lnTo>
                  <a:lnTo>
                    <a:pt x="3131" y="1329"/>
                  </a:lnTo>
                  <a:lnTo>
                    <a:pt x="3146" y="1369"/>
                  </a:lnTo>
                  <a:lnTo>
                    <a:pt x="3161" y="1411"/>
                  </a:lnTo>
                  <a:lnTo>
                    <a:pt x="3173" y="1454"/>
                  </a:lnTo>
                  <a:lnTo>
                    <a:pt x="3184" y="1498"/>
                  </a:lnTo>
                  <a:lnTo>
                    <a:pt x="3193" y="1543"/>
                  </a:lnTo>
                  <a:lnTo>
                    <a:pt x="3200" y="1590"/>
                  </a:lnTo>
                  <a:lnTo>
                    <a:pt x="3206" y="1638"/>
                  </a:lnTo>
                  <a:lnTo>
                    <a:pt x="3210" y="1686"/>
                  </a:lnTo>
                  <a:lnTo>
                    <a:pt x="3213" y="1736"/>
                  </a:lnTo>
                  <a:lnTo>
                    <a:pt x="3214" y="1786"/>
                  </a:lnTo>
                  <a:lnTo>
                    <a:pt x="3213" y="1838"/>
                  </a:lnTo>
                  <a:lnTo>
                    <a:pt x="3211" y="1891"/>
                  </a:lnTo>
                  <a:lnTo>
                    <a:pt x="3207" y="1944"/>
                  </a:lnTo>
                  <a:lnTo>
                    <a:pt x="3201" y="1999"/>
                  </a:lnTo>
                  <a:lnTo>
                    <a:pt x="3194" y="2055"/>
                  </a:lnTo>
                  <a:lnTo>
                    <a:pt x="3186" y="2101"/>
                  </a:lnTo>
                  <a:lnTo>
                    <a:pt x="3178" y="2144"/>
                  </a:lnTo>
                  <a:lnTo>
                    <a:pt x="3169" y="2185"/>
                  </a:lnTo>
                  <a:lnTo>
                    <a:pt x="3159" y="2224"/>
                  </a:lnTo>
                  <a:lnTo>
                    <a:pt x="3147" y="2261"/>
                  </a:lnTo>
                  <a:lnTo>
                    <a:pt x="3135" y="2295"/>
                  </a:lnTo>
                  <a:lnTo>
                    <a:pt x="3123" y="2328"/>
                  </a:lnTo>
                  <a:lnTo>
                    <a:pt x="3110" y="2358"/>
                  </a:lnTo>
                  <a:lnTo>
                    <a:pt x="3097" y="2387"/>
                  </a:lnTo>
                  <a:lnTo>
                    <a:pt x="3083" y="2414"/>
                  </a:lnTo>
                  <a:lnTo>
                    <a:pt x="3067" y="2439"/>
                  </a:lnTo>
                  <a:lnTo>
                    <a:pt x="3052" y="2463"/>
                  </a:lnTo>
                  <a:lnTo>
                    <a:pt x="3037" y="2485"/>
                  </a:lnTo>
                  <a:lnTo>
                    <a:pt x="3021" y="2506"/>
                  </a:lnTo>
                  <a:lnTo>
                    <a:pt x="3005" y="2525"/>
                  </a:lnTo>
                  <a:lnTo>
                    <a:pt x="2988" y="2542"/>
                  </a:lnTo>
                  <a:lnTo>
                    <a:pt x="2971" y="2559"/>
                  </a:lnTo>
                  <a:lnTo>
                    <a:pt x="2954" y="2574"/>
                  </a:lnTo>
                  <a:lnTo>
                    <a:pt x="2937" y="2588"/>
                  </a:lnTo>
                  <a:lnTo>
                    <a:pt x="2919" y="2601"/>
                  </a:lnTo>
                  <a:lnTo>
                    <a:pt x="2901" y="2613"/>
                  </a:lnTo>
                  <a:lnTo>
                    <a:pt x="2883" y="2624"/>
                  </a:lnTo>
                  <a:lnTo>
                    <a:pt x="2866" y="2634"/>
                  </a:lnTo>
                  <a:lnTo>
                    <a:pt x="2848" y="2643"/>
                  </a:lnTo>
                  <a:lnTo>
                    <a:pt x="2812" y="2660"/>
                  </a:lnTo>
                  <a:lnTo>
                    <a:pt x="2777" y="2674"/>
                  </a:lnTo>
                  <a:lnTo>
                    <a:pt x="2743" y="2687"/>
                  </a:lnTo>
                  <a:lnTo>
                    <a:pt x="2710" y="2698"/>
                  </a:lnTo>
                  <a:lnTo>
                    <a:pt x="2671" y="2712"/>
                  </a:lnTo>
                  <a:lnTo>
                    <a:pt x="2637" y="2726"/>
                  </a:lnTo>
                  <a:lnTo>
                    <a:pt x="2622" y="2732"/>
                  </a:lnTo>
                  <a:lnTo>
                    <a:pt x="2608" y="2740"/>
                  </a:lnTo>
                  <a:lnTo>
                    <a:pt x="2596" y="2747"/>
                  </a:lnTo>
                  <a:lnTo>
                    <a:pt x="2583" y="2756"/>
                  </a:lnTo>
                  <a:lnTo>
                    <a:pt x="2573" y="2765"/>
                  </a:lnTo>
                  <a:lnTo>
                    <a:pt x="2563" y="2775"/>
                  </a:lnTo>
                  <a:lnTo>
                    <a:pt x="2554" y="2787"/>
                  </a:lnTo>
                  <a:lnTo>
                    <a:pt x="2547" y="2799"/>
                  </a:lnTo>
                  <a:lnTo>
                    <a:pt x="2540" y="2814"/>
                  </a:lnTo>
                  <a:lnTo>
                    <a:pt x="2534" y="2830"/>
                  </a:lnTo>
                  <a:lnTo>
                    <a:pt x="2528" y="2848"/>
                  </a:lnTo>
                  <a:lnTo>
                    <a:pt x="2524" y="2867"/>
                  </a:lnTo>
                  <a:lnTo>
                    <a:pt x="2531" y="2877"/>
                  </a:lnTo>
                  <a:lnTo>
                    <a:pt x="2542" y="2888"/>
                  </a:lnTo>
                  <a:lnTo>
                    <a:pt x="2556" y="2901"/>
                  </a:lnTo>
                  <a:lnTo>
                    <a:pt x="2571" y="2914"/>
                  </a:lnTo>
                  <a:lnTo>
                    <a:pt x="2607" y="2940"/>
                  </a:lnTo>
                  <a:lnTo>
                    <a:pt x="2641" y="2966"/>
                  </a:lnTo>
                  <a:lnTo>
                    <a:pt x="2678" y="2992"/>
                  </a:lnTo>
                  <a:lnTo>
                    <a:pt x="2716" y="3021"/>
                  </a:lnTo>
                  <a:lnTo>
                    <a:pt x="2756" y="3053"/>
                  </a:lnTo>
                  <a:lnTo>
                    <a:pt x="2796" y="3087"/>
                  </a:lnTo>
                  <a:lnTo>
                    <a:pt x="2816" y="3106"/>
                  </a:lnTo>
                  <a:lnTo>
                    <a:pt x="2836" y="3125"/>
                  </a:lnTo>
                  <a:lnTo>
                    <a:pt x="2856" y="3145"/>
                  </a:lnTo>
                  <a:lnTo>
                    <a:pt x="2875" y="3166"/>
                  </a:lnTo>
                  <a:lnTo>
                    <a:pt x="2893" y="3188"/>
                  </a:lnTo>
                  <a:lnTo>
                    <a:pt x="2911" y="3210"/>
                  </a:lnTo>
                  <a:lnTo>
                    <a:pt x="2929" y="3234"/>
                  </a:lnTo>
                  <a:lnTo>
                    <a:pt x="2945" y="3259"/>
                  </a:lnTo>
                  <a:lnTo>
                    <a:pt x="2961" y="3285"/>
                  </a:lnTo>
                  <a:lnTo>
                    <a:pt x="2975" y="3311"/>
                  </a:lnTo>
                  <a:lnTo>
                    <a:pt x="2989" y="3339"/>
                  </a:lnTo>
                  <a:lnTo>
                    <a:pt x="3002" y="3369"/>
                  </a:lnTo>
                  <a:lnTo>
                    <a:pt x="3013" y="3399"/>
                  </a:lnTo>
                  <a:lnTo>
                    <a:pt x="3022" y="3431"/>
                  </a:lnTo>
                  <a:lnTo>
                    <a:pt x="3030" y="3463"/>
                  </a:lnTo>
                  <a:lnTo>
                    <a:pt x="3037" y="3497"/>
                  </a:lnTo>
                  <a:lnTo>
                    <a:pt x="3041" y="3532"/>
                  </a:lnTo>
                  <a:lnTo>
                    <a:pt x="3044" y="3568"/>
                  </a:lnTo>
                  <a:lnTo>
                    <a:pt x="3045" y="3606"/>
                  </a:lnTo>
                  <a:lnTo>
                    <a:pt x="3044" y="3645"/>
                  </a:lnTo>
                  <a:lnTo>
                    <a:pt x="3041" y="3685"/>
                  </a:lnTo>
                  <a:lnTo>
                    <a:pt x="3036" y="3727"/>
                  </a:lnTo>
                  <a:lnTo>
                    <a:pt x="3028" y="3771"/>
                  </a:lnTo>
                  <a:lnTo>
                    <a:pt x="3018" y="3816"/>
                  </a:lnTo>
                  <a:lnTo>
                    <a:pt x="3007" y="3864"/>
                  </a:lnTo>
                  <a:lnTo>
                    <a:pt x="2994" y="3922"/>
                  </a:lnTo>
                  <a:lnTo>
                    <a:pt x="2979" y="3991"/>
                  </a:lnTo>
                  <a:lnTo>
                    <a:pt x="2964" y="4070"/>
                  </a:lnTo>
                  <a:lnTo>
                    <a:pt x="2948" y="4157"/>
                  </a:lnTo>
                  <a:lnTo>
                    <a:pt x="2930" y="4253"/>
                  </a:lnTo>
                  <a:lnTo>
                    <a:pt x="2911" y="4356"/>
                  </a:lnTo>
                  <a:lnTo>
                    <a:pt x="2892" y="4465"/>
                  </a:lnTo>
                  <a:lnTo>
                    <a:pt x="2872" y="4579"/>
                  </a:lnTo>
                  <a:lnTo>
                    <a:pt x="2851" y="4700"/>
                  </a:lnTo>
                  <a:lnTo>
                    <a:pt x="2829" y="4823"/>
                  </a:lnTo>
                  <a:lnTo>
                    <a:pt x="2808" y="4950"/>
                  </a:lnTo>
                  <a:lnTo>
                    <a:pt x="2786" y="5080"/>
                  </a:lnTo>
                  <a:lnTo>
                    <a:pt x="2764" y="5212"/>
                  </a:lnTo>
                  <a:lnTo>
                    <a:pt x="2741" y="5344"/>
                  </a:lnTo>
                  <a:lnTo>
                    <a:pt x="2719" y="5477"/>
                  </a:lnTo>
                  <a:lnTo>
                    <a:pt x="2704" y="5567"/>
                  </a:lnTo>
                  <a:lnTo>
                    <a:pt x="2689" y="5659"/>
                  </a:lnTo>
                  <a:lnTo>
                    <a:pt x="2674" y="5749"/>
                  </a:lnTo>
                  <a:lnTo>
                    <a:pt x="2658" y="5839"/>
                  </a:lnTo>
                  <a:lnTo>
                    <a:pt x="2643" y="5928"/>
                  </a:lnTo>
                  <a:lnTo>
                    <a:pt x="2628" y="6017"/>
                  </a:lnTo>
                  <a:lnTo>
                    <a:pt x="2613" y="6105"/>
                  </a:lnTo>
                  <a:lnTo>
                    <a:pt x="2598" y="6190"/>
                  </a:lnTo>
                  <a:lnTo>
                    <a:pt x="2583" y="6274"/>
                  </a:lnTo>
                  <a:lnTo>
                    <a:pt x="2569" y="6355"/>
                  </a:lnTo>
                  <a:lnTo>
                    <a:pt x="2555" y="6435"/>
                  </a:lnTo>
                  <a:lnTo>
                    <a:pt x="2542" y="6513"/>
                  </a:lnTo>
                  <a:lnTo>
                    <a:pt x="2529" y="6586"/>
                  </a:lnTo>
                  <a:lnTo>
                    <a:pt x="2516" y="6657"/>
                  </a:lnTo>
                  <a:lnTo>
                    <a:pt x="2503" y="6725"/>
                  </a:lnTo>
                  <a:lnTo>
                    <a:pt x="2492" y="6788"/>
                  </a:lnTo>
                  <a:lnTo>
                    <a:pt x="2474" y="6886"/>
                  </a:lnTo>
                  <a:close/>
                  <a:moveTo>
                    <a:pt x="237" y="6392"/>
                  </a:moveTo>
                  <a:lnTo>
                    <a:pt x="2301" y="6652"/>
                  </a:lnTo>
                  <a:lnTo>
                    <a:pt x="2312" y="6590"/>
                  </a:lnTo>
                  <a:lnTo>
                    <a:pt x="2324" y="6525"/>
                  </a:lnTo>
                  <a:lnTo>
                    <a:pt x="2335" y="6457"/>
                  </a:lnTo>
                  <a:lnTo>
                    <a:pt x="2347" y="6387"/>
                  </a:lnTo>
                  <a:lnTo>
                    <a:pt x="2361" y="6315"/>
                  </a:lnTo>
                  <a:lnTo>
                    <a:pt x="2374" y="6242"/>
                  </a:lnTo>
                  <a:lnTo>
                    <a:pt x="2386" y="6166"/>
                  </a:lnTo>
                  <a:lnTo>
                    <a:pt x="2399" y="6089"/>
                  </a:lnTo>
                  <a:lnTo>
                    <a:pt x="2413" y="6010"/>
                  </a:lnTo>
                  <a:lnTo>
                    <a:pt x="2426" y="5931"/>
                  </a:lnTo>
                  <a:lnTo>
                    <a:pt x="2441" y="5851"/>
                  </a:lnTo>
                  <a:lnTo>
                    <a:pt x="2454" y="5770"/>
                  </a:lnTo>
                  <a:lnTo>
                    <a:pt x="2468" y="5688"/>
                  </a:lnTo>
                  <a:lnTo>
                    <a:pt x="2481" y="5607"/>
                  </a:lnTo>
                  <a:lnTo>
                    <a:pt x="2495" y="5524"/>
                  </a:lnTo>
                  <a:lnTo>
                    <a:pt x="2509" y="5442"/>
                  </a:lnTo>
                  <a:lnTo>
                    <a:pt x="2533" y="5304"/>
                  </a:lnTo>
                  <a:lnTo>
                    <a:pt x="2556" y="5167"/>
                  </a:lnTo>
                  <a:lnTo>
                    <a:pt x="2578" y="5031"/>
                  </a:lnTo>
                  <a:lnTo>
                    <a:pt x="2602" y="4899"/>
                  </a:lnTo>
                  <a:lnTo>
                    <a:pt x="2623" y="4770"/>
                  </a:lnTo>
                  <a:lnTo>
                    <a:pt x="2644" y="4645"/>
                  </a:lnTo>
                  <a:lnTo>
                    <a:pt x="2665" y="4525"/>
                  </a:lnTo>
                  <a:lnTo>
                    <a:pt x="2686" y="4411"/>
                  </a:lnTo>
                  <a:lnTo>
                    <a:pt x="2705" y="4303"/>
                  </a:lnTo>
                  <a:lnTo>
                    <a:pt x="2723" y="4200"/>
                  </a:lnTo>
                  <a:lnTo>
                    <a:pt x="2740" y="4106"/>
                  </a:lnTo>
                  <a:lnTo>
                    <a:pt x="2758" y="4020"/>
                  </a:lnTo>
                  <a:lnTo>
                    <a:pt x="2773" y="3942"/>
                  </a:lnTo>
                  <a:lnTo>
                    <a:pt x="2787" y="3873"/>
                  </a:lnTo>
                  <a:lnTo>
                    <a:pt x="2800" y="3814"/>
                  </a:lnTo>
                  <a:lnTo>
                    <a:pt x="2811" y="3765"/>
                  </a:lnTo>
                  <a:lnTo>
                    <a:pt x="2818" y="3733"/>
                  </a:lnTo>
                  <a:lnTo>
                    <a:pt x="2824" y="3702"/>
                  </a:lnTo>
                  <a:lnTo>
                    <a:pt x="2828" y="3672"/>
                  </a:lnTo>
                  <a:lnTo>
                    <a:pt x="2831" y="3643"/>
                  </a:lnTo>
                  <a:lnTo>
                    <a:pt x="2832" y="3615"/>
                  </a:lnTo>
                  <a:lnTo>
                    <a:pt x="2832" y="3588"/>
                  </a:lnTo>
                  <a:lnTo>
                    <a:pt x="2830" y="3562"/>
                  </a:lnTo>
                  <a:lnTo>
                    <a:pt x="2827" y="3538"/>
                  </a:lnTo>
                  <a:lnTo>
                    <a:pt x="2823" y="3514"/>
                  </a:lnTo>
                  <a:lnTo>
                    <a:pt x="2818" y="3491"/>
                  </a:lnTo>
                  <a:lnTo>
                    <a:pt x="2811" y="3468"/>
                  </a:lnTo>
                  <a:lnTo>
                    <a:pt x="2804" y="3447"/>
                  </a:lnTo>
                  <a:lnTo>
                    <a:pt x="2795" y="3426"/>
                  </a:lnTo>
                  <a:lnTo>
                    <a:pt x="2786" y="3406"/>
                  </a:lnTo>
                  <a:lnTo>
                    <a:pt x="2775" y="3387"/>
                  </a:lnTo>
                  <a:lnTo>
                    <a:pt x="2764" y="3369"/>
                  </a:lnTo>
                  <a:lnTo>
                    <a:pt x="2751" y="3351"/>
                  </a:lnTo>
                  <a:lnTo>
                    <a:pt x="2738" y="3332"/>
                  </a:lnTo>
                  <a:lnTo>
                    <a:pt x="2725" y="3316"/>
                  </a:lnTo>
                  <a:lnTo>
                    <a:pt x="2711" y="3299"/>
                  </a:lnTo>
                  <a:lnTo>
                    <a:pt x="2697" y="3284"/>
                  </a:lnTo>
                  <a:lnTo>
                    <a:pt x="2682" y="3268"/>
                  </a:lnTo>
                  <a:lnTo>
                    <a:pt x="2665" y="3254"/>
                  </a:lnTo>
                  <a:lnTo>
                    <a:pt x="2649" y="3239"/>
                  </a:lnTo>
                  <a:lnTo>
                    <a:pt x="2617" y="3212"/>
                  </a:lnTo>
                  <a:lnTo>
                    <a:pt x="2583" y="3185"/>
                  </a:lnTo>
                  <a:lnTo>
                    <a:pt x="2549" y="3160"/>
                  </a:lnTo>
                  <a:lnTo>
                    <a:pt x="2516" y="3135"/>
                  </a:lnTo>
                  <a:lnTo>
                    <a:pt x="2473" y="3104"/>
                  </a:lnTo>
                  <a:lnTo>
                    <a:pt x="2434" y="3073"/>
                  </a:lnTo>
                  <a:lnTo>
                    <a:pt x="2414" y="3057"/>
                  </a:lnTo>
                  <a:lnTo>
                    <a:pt x="2396" y="3040"/>
                  </a:lnTo>
                  <a:lnTo>
                    <a:pt x="2379" y="3023"/>
                  </a:lnTo>
                  <a:lnTo>
                    <a:pt x="2364" y="3006"/>
                  </a:lnTo>
                  <a:lnTo>
                    <a:pt x="2349" y="2988"/>
                  </a:lnTo>
                  <a:lnTo>
                    <a:pt x="2336" y="2969"/>
                  </a:lnTo>
                  <a:lnTo>
                    <a:pt x="2331" y="2960"/>
                  </a:lnTo>
                  <a:lnTo>
                    <a:pt x="2326" y="2950"/>
                  </a:lnTo>
                  <a:lnTo>
                    <a:pt x="2322" y="2940"/>
                  </a:lnTo>
                  <a:lnTo>
                    <a:pt x="2318" y="2930"/>
                  </a:lnTo>
                  <a:lnTo>
                    <a:pt x="2315" y="2919"/>
                  </a:lnTo>
                  <a:lnTo>
                    <a:pt x="2313" y="2909"/>
                  </a:lnTo>
                  <a:lnTo>
                    <a:pt x="2311" y="2897"/>
                  </a:lnTo>
                  <a:lnTo>
                    <a:pt x="2310" y="2886"/>
                  </a:lnTo>
                  <a:lnTo>
                    <a:pt x="2309" y="2874"/>
                  </a:lnTo>
                  <a:lnTo>
                    <a:pt x="2310" y="2863"/>
                  </a:lnTo>
                  <a:lnTo>
                    <a:pt x="2311" y="2851"/>
                  </a:lnTo>
                  <a:lnTo>
                    <a:pt x="2312" y="2839"/>
                  </a:lnTo>
                  <a:lnTo>
                    <a:pt x="2317" y="2817"/>
                  </a:lnTo>
                  <a:lnTo>
                    <a:pt x="2322" y="2796"/>
                  </a:lnTo>
                  <a:lnTo>
                    <a:pt x="2327" y="2776"/>
                  </a:lnTo>
                  <a:lnTo>
                    <a:pt x="2333" y="2757"/>
                  </a:lnTo>
                  <a:lnTo>
                    <a:pt x="2340" y="2740"/>
                  </a:lnTo>
                  <a:lnTo>
                    <a:pt x="2347" y="2723"/>
                  </a:lnTo>
                  <a:lnTo>
                    <a:pt x="2356" y="2706"/>
                  </a:lnTo>
                  <a:lnTo>
                    <a:pt x="2364" y="2691"/>
                  </a:lnTo>
                  <a:lnTo>
                    <a:pt x="2373" y="2677"/>
                  </a:lnTo>
                  <a:lnTo>
                    <a:pt x="2382" y="2663"/>
                  </a:lnTo>
                  <a:lnTo>
                    <a:pt x="2392" y="2650"/>
                  </a:lnTo>
                  <a:lnTo>
                    <a:pt x="2402" y="2638"/>
                  </a:lnTo>
                  <a:lnTo>
                    <a:pt x="2412" y="2627"/>
                  </a:lnTo>
                  <a:lnTo>
                    <a:pt x="2422" y="2616"/>
                  </a:lnTo>
                  <a:lnTo>
                    <a:pt x="2434" y="2606"/>
                  </a:lnTo>
                  <a:lnTo>
                    <a:pt x="2445" y="2596"/>
                  </a:lnTo>
                  <a:lnTo>
                    <a:pt x="2456" y="2587"/>
                  </a:lnTo>
                  <a:lnTo>
                    <a:pt x="2468" y="2579"/>
                  </a:lnTo>
                  <a:lnTo>
                    <a:pt x="2480" y="2571"/>
                  </a:lnTo>
                  <a:lnTo>
                    <a:pt x="2492" y="2564"/>
                  </a:lnTo>
                  <a:lnTo>
                    <a:pt x="2517" y="2550"/>
                  </a:lnTo>
                  <a:lnTo>
                    <a:pt x="2541" y="2538"/>
                  </a:lnTo>
                  <a:lnTo>
                    <a:pt x="2566" y="2527"/>
                  </a:lnTo>
                  <a:lnTo>
                    <a:pt x="2590" y="2518"/>
                  </a:lnTo>
                  <a:lnTo>
                    <a:pt x="2615" y="2509"/>
                  </a:lnTo>
                  <a:lnTo>
                    <a:pt x="2639" y="2500"/>
                  </a:lnTo>
                  <a:lnTo>
                    <a:pt x="2666" y="2491"/>
                  </a:lnTo>
                  <a:lnTo>
                    <a:pt x="2694" y="2481"/>
                  </a:lnTo>
                  <a:lnTo>
                    <a:pt x="2721" y="2470"/>
                  </a:lnTo>
                  <a:lnTo>
                    <a:pt x="2747" y="2457"/>
                  </a:lnTo>
                  <a:lnTo>
                    <a:pt x="2761" y="2449"/>
                  </a:lnTo>
                  <a:lnTo>
                    <a:pt x="2773" y="2442"/>
                  </a:lnTo>
                  <a:lnTo>
                    <a:pt x="2786" y="2434"/>
                  </a:lnTo>
                  <a:lnTo>
                    <a:pt x="2798" y="2425"/>
                  </a:lnTo>
                  <a:lnTo>
                    <a:pt x="2810" y="2416"/>
                  </a:lnTo>
                  <a:lnTo>
                    <a:pt x="2822" y="2406"/>
                  </a:lnTo>
                  <a:lnTo>
                    <a:pt x="2834" y="2395"/>
                  </a:lnTo>
                  <a:lnTo>
                    <a:pt x="2846" y="2383"/>
                  </a:lnTo>
                  <a:lnTo>
                    <a:pt x="2857" y="2370"/>
                  </a:lnTo>
                  <a:lnTo>
                    <a:pt x="2867" y="2357"/>
                  </a:lnTo>
                  <a:lnTo>
                    <a:pt x="2878" y="2342"/>
                  </a:lnTo>
                  <a:lnTo>
                    <a:pt x="2888" y="2326"/>
                  </a:lnTo>
                  <a:lnTo>
                    <a:pt x="2898" y="2309"/>
                  </a:lnTo>
                  <a:lnTo>
                    <a:pt x="2908" y="2290"/>
                  </a:lnTo>
                  <a:lnTo>
                    <a:pt x="2918" y="2270"/>
                  </a:lnTo>
                  <a:lnTo>
                    <a:pt x="2927" y="2249"/>
                  </a:lnTo>
                  <a:lnTo>
                    <a:pt x="2935" y="2227"/>
                  </a:lnTo>
                  <a:lnTo>
                    <a:pt x="2943" y="2203"/>
                  </a:lnTo>
                  <a:lnTo>
                    <a:pt x="2951" y="2177"/>
                  </a:lnTo>
                  <a:lnTo>
                    <a:pt x="2958" y="2150"/>
                  </a:lnTo>
                  <a:lnTo>
                    <a:pt x="2965" y="2121"/>
                  </a:lnTo>
                  <a:lnTo>
                    <a:pt x="2971" y="2091"/>
                  </a:lnTo>
                  <a:lnTo>
                    <a:pt x="2977" y="2058"/>
                  </a:lnTo>
                  <a:lnTo>
                    <a:pt x="2983" y="2024"/>
                  </a:lnTo>
                  <a:lnTo>
                    <a:pt x="2989" y="1977"/>
                  </a:lnTo>
                  <a:lnTo>
                    <a:pt x="2995" y="1933"/>
                  </a:lnTo>
                  <a:lnTo>
                    <a:pt x="2999" y="1888"/>
                  </a:lnTo>
                  <a:lnTo>
                    <a:pt x="3001" y="1845"/>
                  </a:lnTo>
                  <a:lnTo>
                    <a:pt x="3002" y="1803"/>
                  </a:lnTo>
                  <a:lnTo>
                    <a:pt x="3002" y="1762"/>
                  </a:lnTo>
                  <a:lnTo>
                    <a:pt x="3001" y="1721"/>
                  </a:lnTo>
                  <a:lnTo>
                    <a:pt x="2998" y="1682"/>
                  </a:lnTo>
                  <a:lnTo>
                    <a:pt x="2995" y="1643"/>
                  </a:lnTo>
                  <a:lnTo>
                    <a:pt x="2989" y="1606"/>
                  </a:lnTo>
                  <a:lnTo>
                    <a:pt x="2982" y="1569"/>
                  </a:lnTo>
                  <a:lnTo>
                    <a:pt x="2975" y="1533"/>
                  </a:lnTo>
                  <a:lnTo>
                    <a:pt x="2966" y="1498"/>
                  </a:lnTo>
                  <a:lnTo>
                    <a:pt x="2957" y="1465"/>
                  </a:lnTo>
                  <a:lnTo>
                    <a:pt x="2946" y="1433"/>
                  </a:lnTo>
                  <a:lnTo>
                    <a:pt x="2934" y="1402"/>
                  </a:lnTo>
                  <a:lnTo>
                    <a:pt x="2920" y="1372"/>
                  </a:lnTo>
                  <a:lnTo>
                    <a:pt x="2905" y="1343"/>
                  </a:lnTo>
                  <a:lnTo>
                    <a:pt x="2889" y="1316"/>
                  </a:lnTo>
                  <a:lnTo>
                    <a:pt x="2873" y="1290"/>
                  </a:lnTo>
                  <a:lnTo>
                    <a:pt x="2855" y="1265"/>
                  </a:lnTo>
                  <a:lnTo>
                    <a:pt x="2836" y="1241"/>
                  </a:lnTo>
                  <a:lnTo>
                    <a:pt x="2815" y="1218"/>
                  </a:lnTo>
                  <a:lnTo>
                    <a:pt x="2794" y="1197"/>
                  </a:lnTo>
                  <a:lnTo>
                    <a:pt x="2772" y="1177"/>
                  </a:lnTo>
                  <a:lnTo>
                    <a:pt x="2748" y="1159"/>
                  </a:lnTo>
                  <a:lnTo>
                    <a:pt x="2723" y="1141"/>
                  </a:lnTo>
                  <a:lnTo>
                    <a:pt x="2698" y="1126"/>
                  </a:lnTo>
                  <a:lnTo>
                    <a:pt x="2671" y="1111"/>
                  </a:lnTo>
                  <a:lnTo>
                    <a:pt x="2643" y="1097"/>
                  </a:lnTo>
                  <a:lnTo>
                    <a:pt x="2615" y="1086"/>
                  </a:lnTo>
                  <a:lnTo>
                    <a:pt x="2584" y="1076"/>
                  </a:lnTo>
                  <a:lnTo>
                    <a:pt x="2563" y="1069"/>
                  </a:lnTo>
                  <a:lnTo>
                    <a:pt x="2544" y="1061"/>
                  </a:lnTo>
                  <a:lnTo>
                    <a:pt x="2527" y="1052"/>
                  </a:lnTo>
                  <a:lnTo>
                    <a:pt x="2510" y="1043"/>
                  </a:lnTo>
                  <a:lnTo>
                    <a:pt x="2496" y="1034"/>
                  </a:lnTo>
                  <a:lnTo>
                    <a:pt x="2484" y="1024"/>
                  </a:lnTo>
                  <a:lnTo>
                    <a:pt x="2472" y="1013"/>
                  </a:lnTo>
                  <a:lnTo>
                    <a:pt x="2462" y="1003"/>
                  </a:lnTo>
                  <a:lnTo>
                    <a:pt x="2454" y="992"/>
                  </a:lnTo>
                  <a:lnTo>
                    <a:pt x="2446" y="981"/>
                  </a:lnTo>
                  <a:lnTo>
                    <a:pt x="2440" y="970"/>
                  </a:lnTo>
                  <a:lnTo>
                    <a:pt x="2434" y="960"/>
                  </a:lnTo>
                  <a:lnTo>
                    <a:pt x="2429" y="949"/>
                  </a:lnTo>
                  <a:lnTo>
                    <a:pt x="2425" y="938"/>
                  </a:lnTo>
                  <a:lnTo>
                    <a:pt x="2422" y="928"/>
                  </a:lnTo>
                  <a:lnTo>
                    <a:pt x="2420" y="918"/>
                  </a:lnTo>
                  <a:lnTo>
                    <a:pt x="2418" y="907"/>
                  </a:lnTo>
                  <a:lnTo>
                    <a:pt x="2417" y="897"/>
                  </a:lnTo>
                  <a:lnTo>
                    <a:pt x="2417" y="886"/>
                  </a:lnTo>
                  <a:lnTo>
                    <a:pt x="2417" y="876"/>
                  </a:lnTo>
                  <a:lnTo>
                    <a:pt x="2418" y="865"/>
                  </a:lnTo>
                  <a:lnTo>
                    <a:pt x="2419" y="855"/>
                  </a:lnTo>
                  <a:lnTo>
                    <a:pt x="2421" y="845"/>
                  </a:lnTo>
                  <a:lnTo>
                    <a:pt x="2423" y="835"/>
                  </a:lnTo>
                  <a:lnTo>
                    <a:pt x="2429" y="814"/>
                  </a:lnTo>
                  <a:lnTo>
                    <a:pt x="2437" y="795"/>
                  </a:lnTo>
                  <a:lnTo>
                    <a:pt x="2446" y="776"/>
                  </a:lnTo>
                  <a:lnTo>
                    <a:pt x="2456" y="757"/>
                  </a:lnTo>
                  <a:lnTo>
                    <a:pt x="2467" y="739"/>
                  </a:lnTo>
                  <a:lnTo>
                    <a:pt x="2478" y="722"/>
                  </a:lnTo>
                  <a:lnTo>
                    <a:pt x="2491" y="706"/>
                  </a:lnTo>
                  <a:lnTo>
                    <a:pt x="2503" y="690"/>
                  </a:lnTo>
                  <a:lnTo>
                    <a:pt x="2517" y="675"/>
                  </a:lnTo>
                  <a:lnTo>
                    <a:pt x="2530" y="662"/>
                  </a:lnTo>
                  <a:lnTo>
                    <a:pt x="2542" y="648"/>
                  </a:lnTo>
                  <a:lnTo>
                    <a:pt x="2554" y="637"/>
                  </a:lnTo>
                  <a:lnTo>
                    <a:pt x="2556" y="329"/>
                  </a:lnTo>
                  <a:lnTo>
                    <a:pt x="1932" y="237"/>
                  </a:lnTo>
                  <a:lnTo>
                    <a:pt x="1855" y="516"/>
                  </a:lnTo>
                  <a:lnTo>
                    <a:pt x="1872" y="544"/>
                  </a:lnTo>
                  <a:lnTo>
                    <a:pt x="1889" y="574"/>
                  </a:lnTo>
                  <a:lnTo>
                    <a:pt x="1897" y="591"/>
                  </a:lnTo>
                  <a:lnTo>
                    <a:pt x="1904" y="608"/>
                  </a:lnTo>
                  <a:lnTo>
                    <a:pt x="1911" y="625"/>
                  </a:lnTo>
                  <a:lnTo>
                    <a:pt x="1916" y="642"/>
                  </a:lnTo>
                  <a:lnTo>
                    <a:pt x="1921" y="660"/>
                  </a:lnTo>
                  <a:lnTo>
                    <a:pt x="1925" y="679"/>
                  </a:lnTo>
                  <a:lnTo>
                    <a:pt x="1927" y="698"/>
                  </a:lnTo>
                  <a:lnTo>
                    <a:pt x="1928" y="716"/>
                  </a:lnTo>
                  <a:lnTo>
                    <a:pt x="1927" y="734"/>
                  </a:lnTo>
                  <a:lnTo>
                    <a:pt x="1925" y="752"/>
                  </a:lnTo>
                  <a:lnTo>
                    <a:pt x="1923" y="760"/>
                  </a:lnTo>
                  <a:lnTo>
                    <a:pt x="1921" y="769"/>
                  </a:lnTo>
                  <a:lnTo>
                    <a:pt x="1918" y="778"/>
                  </a:lnTo>
                  <a:lnTo>
                    <a:pt x="1915" y="786"/>
                  </a:lnTo>
                  <a:lnTo>
                    <a:pt x="1908" y="800"/>
                  </a:lnTo>
                  <a:lnTo>
                    <a:pt x="1899" y="815"/>
                  </a:lnTo>
                  <a:lnTo>
                    <a:pt x="1894" y="822"/>
                  </a:lnTo>
                  <a:lnTo>
                    <a:pt x="1887" y="830"/>
                  </a:lnTo>
                  <a:lnTo>
                    <a:pt x="1880" y="838"/>
                  </a:lnTo>
                  <a:lnTo>
                    <a:pt x="1871" y="845"/>
                  </a:lnTo>
                  <a:lnTo>
                    <a:pt x="1862" y="853"/>
                  </a:lnTo>
                  <a:lnTo>
                    <a:pt x="1852" y="860"/>
                  </a:lnTo>
                  <a:lnTo>
                    <a:pt x="1841" y="866"/>
                  </a:lnTo>
                  <a:lnTo>
                    <a:pt x="1829" y="872"/>
                  </a:lnTo>
                  <a:lnTo>
                    <a:pt x="1815" y="877"/>
                  </a:lnTo>
                  <a:lnTo>
                    <a:pt x="1801" y="882"/>
                  </a:lnTo>
                  <a:lnTo>
                    <a:pt x="1784" y="885"/>
                  </a:lnTo>
                  <a:lnTo>
                    <a:pt x="1767" y="888"/>
                  </a:lnTo>
                  <a:lnTo>
                    <a:pt x="1737" y="892"/>
                  </a:lnTo>
                  <a:lnTo>
                    <a:pt x="1705" y="897"/>
                  </a:lnTo>
                  <a:lnTo>
                    <a:pt x="1674" y="903"/>
                  </a:lnTo>
                  <a:lnTo>
                    <a:pt x="1643" y="910"/>
                  </a:lnTo>
                  <a:lnTo>
                    <a:pt x="1610" y="919"/>
                  </a:lnTo>
                  <a:lnTo>
                    <a:pt x="1579" y="928"/>
                  </a:lnTo>
                  <a:lnTo>
                    <a:pt x="1546" y="938"/>
                  </a:lnTo>
                  <a:lnTo>
                    <a:pt x="1515" y="950"/>
                  </a:lnTo>
                  <a:lnTo>
                    <a:pt x="1483" y="963"/>
                  </a:lnTo>
                  <a:lnTo>
                    <a:pt x="1451" y="978"/>
                  </a:lnTo>
                  <a:lnTo>
                    <a:pt x="1420" y="994"/>
                  </a:lnTo>
                  <a:lnTo>
                    <a:pt x="1388" y="1011"/>
                  </a:lnTo>
                  <a:lnTo>
                    <a:pt x="1357" y="1030"/>
                  </a:lnTo>
                  <a:lnTo>
                    <a:pt x="1327" y="1051"/>
                  </a:lnTo>
                  <a:lnTo>
                    <a:pt x="1297" y="1073"/>
                  </a:lnTo>
                  <a:lnTo>
                    <a:pt x="1268" y="1098"/>
                  </a:lnTo>
                  <a:lnTo>
                    <a:pt x="1240" y="1124"/>
                  </a:lnTo>
                  <a:lnTo>
                    <a:pt x="1211" y="1152"/>
                  </a:lnTo>
                  <a:lnTo>
                    <a:pt x="1184" y="1182"/>
                  </a:lnTo>
                  <a:lnTo>
                    <a:pt x="1158" y="1214"/>
                  </a:lnTo>
                  <a:lnTo>
                    <a:pt x="1133" y="1247"/>
                  </a:lnTo>
                  <a:lnTo>
                    <a:pt x="1109" y="1283"/>
                  </a:lnTo>
                  <a:lnTo>
                    <a:pt x="1086" y="1321"/>
                  </a:lnTo>
                  <a:lnTo>
                    <a:pt x="1063" y="1362"/>
                  </a:lnTo>
                  <a:lnTo>
                    <a:pt x="1042" y="1404"/>
                  </a:lnTo>
                  <a:lnTo>
                    <a:pt x="1023" y="1449"/>
                  </a:lnTo>
                  <a:lnTo>
                    <a:pt x="1005" y="1496"/>
                  </a:lnTo>
                  <a:lnTo>
                    <a:pt x="988" y="1546"/>
                  </a:lnTo>
                  <a:lnTo>
                    <a:pt x="973" y="1600"/>
                  </a:lnTo>
                  <a:lnTo>
                    <a:pt x="959" y="1655"/>
                  </a:lnTo>
                  <a:lnTo>
                    <a:pt x="948" y="1712"/>
                  </a:lnTo>
                  <a:lnTo>
                    <a:pt x="938" y="1772"/>
                  </a:lnTo>
                  <a:lnTo>
                    <a:pt x="933" y="1801"/>
                  </a:lnTo>
                  <a:lnTo>
                    <a:pt x="930" y="1829"/>
                  </a:lnTo>
                  <a:lnTo>
                    <a:pt x="928" y="1855"/>
                  </a:lnTo>
                  <a:lnTo>
                    <a:pt x="926" y="1880"/>
                  </a:lnTo>
                  <a:lnTo>
                    <a:pt x="925" y="1904"/>
                  </a:lnTo>
                  <a:lnTo>
                    <a:pt x="925" y="1926"/>
                  </a:lnTo>
                  <a:lnTo>
                    <a:pt x="926" y="1947"/>
                  </a:lnTo>
                  <a:lnTo>
                    <a:pt x="927" y="1967"/>
                  </a:lnTo>
                  <a:lnTo>
                    <a:pt x="929" y="1986"/>
                  </a:lnTo>
                  <a:lnTo>
                    <a:pt x="932" y="2005"/>
                  </a:lnTo>
                  <a:lnTo>
                    <a:pt x="935" y="2022"/>
                  </a:lnTo>
                  <a:lnTo>
                    <a:pt x="939" y="2038"/>
                  </a:lnTo>
                  <a:lnTo>
                    <a:pt x="943" y="2053"/>
                  </a:lnTo>
                  <a:lnTo>
                    <a:pt x="948" y="2067"/>
                  </a:lnTo>
                  <a:lnTo>
                    <a:pt x="954" y="2080"/>
                  </a:lnTo>
                  <a:lnTo>
                    <a:pt x="960" y="2093"/>
                  </a:lnTo>
                  <a:lnTo>
                    <a:pt x="966" y="2105"/>
                  </a:lnTo>
                  <a:lnTo>
                    <a:pt x="973" y="2116"/>
                  </a:lnTo>
                  <a:lnTo>
                    <a:pt x="980" y="2126"/>
                  </a:lnTo>
                  <a:lnTo>
                    <a:pt x="988" y="2137"/>
                  </a:lnTo>
                  <a:lnTo>
                    <a:pt x="996" y="2146"/>
                  </a:lnTo>
                  <a:lnTo>
                    <a:pt x="1005" y="2155"/>
                  </a:lnTo>
                  <a:lnTo>
                    <a:pt x="1014" y="2164"/>
                  </a:lnTo>
                  <a:lnTo>
                    <a:pt x="1023" y="2172"/>
                  </a:lnTo>
                  <a:lnTo>
                    <a:pt x="1042" y="2187"/>
                  </a:lnTo>
                  <a:lnTo>
                    <a:pt x="1062" y="2202"/>
                  </a:lnTo>
                  <a:lnTo>
                    <a:pt x="1084" y="2216"/>
                  </a:lnTo>
                  <a:lnTo>
                    <a:pt x="1105" y="2230"/>
                  </a:lnTo>
                  <a:lnTo>
                    <a:pt x="1125" y="2243"/>
                  </a:lnTo>
                  <a:lnTo>
                    <a:pt x="1146" y="2258"/>
                  </a:lnTo>
                  <a:lnTo>
                    <a:pt x="1169" y="2273"/>
                  </a:lnTo>
                  <a:lnTo>
                    <a:pt x="1190" y="2289"/>
                  </a:lnTo>
                  <a:lnTo>
                    <a:pt x="1210" y="2307"/>
                  </a:lnTo>
                  <a:lnTo>
                    <a:pt x="1230" y="2327"/>
                  </a:lnTo>
                  <a:lnTo>
                    <a:pt x="1240" y="2338"/>
                  </a:lnTo>
                  <a:lnTo>
                    <a:pt x="1249" y="2349"/>
                  </a:lnTo>
                  <a:lnTo>
                    <a:pt x="1258" y="2360"/>
                  </a:lnTo>
                  <a:lnTo>
                    <a:pt x="1266" y="2373"/>
                  </a:lnTo>
                  <a:lnTo>
                    <a:pt x="1274" y="2385"/>
                  </a:lnTo>
                  <a:lnTo>
                    <a:pt x="1281" y="2399"/>
                  </a:lnTo>
                  <a:lnTo>
                    <a:pt x="1287" y="2413"/>
                  </a:lnTo>
                  <a:lnTo>
                    <a:pt x="1293" y="2428"/>
                  </a:lnTo>
                  <a:lnTo>
                    <a:pt x="1299" y="2443"/>
                  </a:lnTo>
                  <a:lnTo>
                    <a:pt x="1303" y="2460"/>
                  </a:lnTo>
                  <a:lnTo>
                    <a:pt x="1307" y="2477"/>
                  </a:lnTo>
                  <a:lnTo>
                    <a:pt x="1310" y="2495"/>
                  </a:lnTo>
                  <a:lnTo>
                    <a:pt x="1313" y="2513"/>
                  </a:lnTo>
                  <a:lnTo>
                    <a:pt x="1314" y="2533"/>
                  </a:lnTo>
                  <a:lnTo>
                    <a:pt x="1314" y="2553"/>
                  </a:lnTo>
                  <a:lnTo>
                    <a:pt x="1314" y="2574"/>
                  </a:lnTo>
                  <a:lnTo>
                    <a:pt x="1312" y="2596"/>
                  </a:lnTo>
                  <a:lnTo>
                    <a:pt x="1310" y="2619"/>
                  </a:lnTo>
                  <a:lnTo>
                    <a:pt x="1306" y="2644"/>
                  </a:lnTo>
                  <a:lnTo>
                    <a:pt x="1301" y="2669"/>
                  </a:lnTo>
                  <a:lnTo>
                    <a:pt x="1298" y="2680"/>
                  </a:lnTo>
                  <a:lnTo>
                    <a:pt x="1295" y="2690"/>
                  </a:lnTo>
                  <a:lnTo>
                    <a:pt x="1291" y="2701"/>
                  </a:lnTo>
                  <a:lnTo>
                    <a:pt x="1287" y="2711"/>
                  </a:lnTo>
                  <a:lnTo>
                    <a:pt x="1278" y="2731"/>
                  </a:lnTo>
                  <a:lnTo>
                    <a:pt x="1267" y="2749"/>
                  </a:lnTo>
                  <a:lnTo>
                    <a:pt x="1254" y="2767"/>
                  </a:lnTo>
                  <a:lnTo>
                    <a:pt x="1240" y="2784"/>
                  </a:lnTo>
                  <a:lnTo>
                    <a:pt x="1224" y="2800"/>
                  </a:lnTo>
                  <a:lnTo>
                    <a:pt x="1207" y="2816"/>
                  </a:lnTo>
                  <a:lnTo>
                    <a:pt x="1190" y="2831"/>
                  </a:lnTo>
                  <a:lnTo>
                    <a:pt x="1171" y="2846"/>
                  </a:lnTo>
                  <a:lnTo>
                    <a:pt x="1151" y="2860"/>
                  </a:lnTo>
                  <a:lnTo>
                    <a:pt x="1130" y="2874"/>
                  </a:lnTo>
                  <a:lnTo>
                    <a:pt x="1088" y="2902"/>
                  </a:lnTo>
                  <a:lnTo>
                    <a:pt x="1044" y="2928"/>
                  </a:lnTo>
                  <a:lnTo>
                    <a:pt x="1010" y="2949"/>
                  </a:lnTo>
                  <a:lnTo>
                    <a:pt x="975" y="2971"/>
                  </a:lnTo>
                  <a:lnTo>
                    <a:pt x="940" y="2993"/>
                  </a:lnTo>
                  <a:lnTo>
                    <a:pt x="905" y="3017"/>
                  </a:lnTo>
                  <a:lnTo>
                    <a:pt x="870" y="3043"/>
                  </a:lnTo>
                  <a:lnTo>
                    <a:pt x="835" y="3071"/>
                  </a:lnTo>
                  <a:lnTo>
                    <a:pt x="819" y="3086"/>
                  </a:lnTo>
                  <a:lnTo>
                    <a:pt x="802" y="3101"/>
                  </a:lnTo>
                  <a:lnTo>
                    <a:pt x="786" y="3117"/>
                  </a:lnTo>
                  <a:lnTo>
                    <a:pt x="770" y="3134"/>
                  </a:lnTo>
                  <a:lnTo>
                    <a:pt x="754" y="3151"/>
                  </a:lnTo>
                  <a:lnTo>
                    <a:pt x="739" y="3170"/>
                  </a:lnTo>
                  <a:lnTo>
                    <a:pt x="725" y="3188"/>
                  </a:lnTo>
                  <a:lnTo>
                    <a:pt x="711" y="3208"/>
                  </a:lnTo>
                  <a:lnTo>
                    <a:pt x="697" y="3229"/>
                  </a:lnTo>
                  <a:lnTo>
                    <a:pt x="684" y="3250"/>
                  </a:lnTo>
                  <a:lnTo>
                    <a:pt x="671" y="3273"/>
                  </a:lnTo>
                  <a:lnTo>
                    <a:pt x="660" y="3296"/>
                  </a:lnTo>
                  <a:lnTo>
                    <a:pt x="649" y="3320"/>
                  </a:lnTo>
                  <a:lnTo>
                    <a:pt x="639" y="3347"/>
                  </a:lnTo>
                  <a:lnTo>
                    <a:pt x="629" y="3373"/>
                  </a:lnTo>
                  <a:lnTo>
                    <a:pt x="621" y="3401"/>
                  </a:lnTo>
                  <a:lnTo>
                    <a:pt x="613" y="3429"/>
                  </a:lnTo>
                  <a:lnTo>
                    <a:pt x="606" y="3459"/>
                  </a:lnTo>
                  <a:lnTo>
                    <a:pt x="601" y="3490"/>
                  </a:lnTo>
                  <a:lnTo>
                    <a:pt x="595" y="3522"/>
                  </a:lnTo>
                  <a:lnTo>
                    <a:pt x="578" y="3651"/>
                  </a:lnTo>
                  <a:lnTo>
                    <a:pt x="559" y="3805"/>
                  </a:lnTo>
                  <a:lnTo>
                    <a:pt x="537" y="3978"/>
                  </a:lnTo>
                  <a:lnTo>
                    <a:pt x="512" y="4168"/>
                  </a:lnTo>
                  <a:lnTo>
                    <a:pt x="487" y="4371"/>
                  </a:lnTo>
                  <a:lnTo>
                    <a:pt x="461" y="4583"/>
                  </a:lnTo>
                  <a:lnTo>
                    <a:pt x="433" y="4801"/>
                  </a:lnTo>
                  <a:lnTo>
                    <a:pt x="406" y="5019"/>
                  </a:lnTo>
                  <a:lnTo>
                    <a:pt x="379" y="5237"/>
                  </a:lnTo>
                  <a:lnTo>
                    <a:pt x="352" y="5448"/>
                  </a:lnTo>
                  <a:lnTo>
                    <a:pt x="328" y="5651"/>
                  </a:lnTo>
                  <a:lnTo>
                    <a:pt x="305" y="5840"/>
                  </a:lnTo>
                  <a:lnTo>
                    <a:pt x="284" y="6012"/>
                  </a:lnTo>
                  <a:lnTo>
                    <a:pt x="264" y="6164"/>
                  </a:lnTo>
                  <a:lnTo>
                    <a:pt x="249" y="6292"/>
                  </a:lnTo>
                  <a:lnTo>
                    <a:pt x="237" y="639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8129588" y="6092825"/>
              <a:ext cx="239712" cy="225425"/>
            </a:xfrm>
            <a:custGeom>
              <a:avLst/>
              <a:gdLst>
                <a:gd name="T0" fmla="*/ 0 w 4982"/>
                <a:gd name="T1" fmla="*/ 79 h 4701"/>
                <a:gd name="T2" fmla="*/ 4982 w 4982"/>
                <a:gd name="T3" fmla="*/ 0 h 4701"/>
                <a:gd name="T4" fmla="*/ 3737 w 4982"/>
                <a:gd name="T5" fmla="*/ 4701 h 4701"/>
                <a:gd name="T6" fmla="*/ 280 w 4982"/>
                <a:gd name="T7" fmla="*/ 4430 h 4701"/>
                <a:gd name="T8" fmla="*/ 0 w 4982"/>
                <a:gd name="T9" fmla="*/ 79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2" h="4701">
                  <a:moveTo>
                    <a:pt x="0" y="79"/>
                  </a:moveTo>
                  <a:lnTo>
                    <a:pt x="4982" y="0"/>
                  </a:lnTo>
                  <a:lnTo>
                    <a:pt x="3737" y="4701"/>
                  </a:lnTo>
                  <a:lnTo>
                    <a:pt x="280" y="443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1C8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0" name="Freeform 19"/>
            <p:cNvSpPr>
              <a:spLocks noEditPoints="1"/>
            </p:cNvSpPr>
            <p:nvPr userDrawn="1"/>
          </p:nvSpPr>
          <p:spPr bwMode="auto">
            <a:xfrm>
              <a:off x="8137525" y="6013450"/>
              <a:ext cx="223837" cy="268288"/>
            </a:xfrm>
            <a:custGeom>
              <a:avLst/>
              <a:gdLst>
                <a:gd name="T0" fmla="*/ 4371 w 4649"/>
                <a:gd name="T1" fmla="*/ 828 h 5579"/>
                <a:gd name="T2" fmla="*/ 1740 w 4649"/>
                <a:gd name="T3" fmla="*/ 0 h 5579"/>
                <a:gd name="T4" fmla="*/ 0 w 4649"/>
                <a:gd name="T5" fmla="*/ 4210 h 5579"/>
                <a:gd name="T6" fmla="*/ 3061 w 4649"/>
                <a:gd name="T7" fmla="*/ 5579 h 5579"/>
                <a:gd name="T8" fmla="*/ 4649 w 4649"/>
                <a:gd name="T9" fmla="*/ 2312 h 5579"/>
                <a:gd name="T10" fmla="*/ 4371 w 4649"/>
                <a:gd name="T11" fmla="*/ 828 h 5579"/>
                <a:gd name="T12" fmla="*/ 4395 w 4649"/>
                <a:gd name="T13" fmla="*/ 2107 h 5579"/>
                <a:gd name="T14" fmla="*/ 4215 w 4649"/>
                <a:gd name="T15" fmla="*/ 1150 h 5579"/>
                <a:gd name="T16" fmla="*/ 3705 w 4649"/>
                <a:gd name="T17" fmla="*/ 1759 h 5579"/>
                <a:gd name="T18" fmla="*/ 4395 w 4649"/>
                <a:gd name="T19" fmla="*/ 2107 h 5579"/>
                <a:gd name="T20" fmla="*/ 2960 w 4649"/>
                <a:gd name="T21" fmla="*/ 5302 h 5579"/>
                <a:gd name="T22" fmla="*/ 274 w 4649"/>
                <a:gd name="T23" fmla="*/ 4101 h 5579"/>
                <a:gd name="T24" fmla="*/ 1862 w 4649"/>
                <a:gd name="T25" fmla="*/ 260 h 5579"/>
                <a:gd name="T26" fmla="*/ 4095 w 4649"/>
                <a:gd name="T27" fmla="*/ 962 h 5579"/>
                <a:gd name="T28" fmla="*/ 3372 w 4649"/>
                <a:gd name="T29" fmla="*/ 1827 h 5579"/>
                <a:gd name="T30" fmla="*/ 4398 w 4649"/>
                <a:gd name="T31" fmla="*/ 2345 h 5579"/>
                <a:gd name="T32" fmla="*/ 2960 w 4649"/>
                <a:gd name="T33" fmla="*/ 5302 h 5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49" h="5579">
                  <a:moveTo>
                    <a:pt x="4371" y="828"/>
                  </a:moveTo>
                  <a:lnTo>
                    <a:pt x="1740" y="0"/>
                  </a:lnTo>
                  <a:lnTo>
                    <a:pt x="0" y="4210"/>
                  </a:lnTo>
                  <a:lnTo>
                    <a:pt x="3061" y="5579"/>
                  </a:lnTo>
                  <a:lnTo>
                    <a:pt x="4649" y="2312"/>
                  </a:lnTo>
                  <a:lnTo>
                    <a:pt x="4371" y="828"/>
                  </a:lnTo>
                  <a:close/>
                  <a:moveTo>
                    <a:pt x="4395" y="2107"/>
                  </a:moveTo>
                  <a:lnTo>
                    <a:pt x="4215" y="1150"/>
                  </a:lnTo>
                  <a:lnTo>
                    <a:pt x="3705" y="1759"/>
                  </a:lnTo>
                  <a:lnTo>
                    <a:pt x="4395" y="2107"/>
                  </a:lnTo>
                  <a:close/>
                  <a:moveTo>
                    <a:pt x="2960" y="5302"/>
                  </a:moveTo>
                  <a:lnTo>
                    <a:pt x="274" y="4101"/>
                  </a:lnTo>
                  <a:lnTo>
                    <a:pt x="1862" y="260"/>
                  </a:lnTo>
                  <a:lnTo>
                    <a:pt x="4095" y="962"/>
                  </a:lnTo>
                  <a:lnTo>
                    <a:pt x="3372" y="1827"/>
                  </a:lnTo>
                  <a:lnTo>
                    <a:pt x="4398" y="2345"/>
                  </a:lnTo>
                  <a:lnTo>
                    <a:pt x="2960" y="530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1" name="Freeform 20"/>
            <p:cNvSpPr>
              <a:spLocks noEditPoints="1"/>
            </p:cNvSpPr>
            <p:nvPr userDrawn="1"/>
          </p:nvSpPr>
          <p:spPr bwMode="auto">
            <a:xfrm>
              <a:off x="7672388" y="5880100"/>
              <a:ext cx="627062" cy="49213"/>
            </a:xfrm>
            <a:custGeom>
              <a:avLst/>
              <a:gdLst>
                <a:gd name="T0" fmla="*/ 447 w 13026"/>
                <a:gd name="T1" fmla="*/ 144 h 1026"/>
                <a:gd name="T2" fmla="*/ 113 w 13026"/>
                <a:gd name="T3" fmla="*/ 647 h 1026"/>
                <a:gd name="T4" fmla="*/ 116 w 13026"/>
                <a:gd name="T5" fmla="*/ 515 h 1026"/>
                <a:gd name="T6" fmla="*/ 113 w 13026"/>
                <a:gd name="T7" fmla="*/ 188 h 1026"/>
                <a:gd name="T8" fmla="*/ 13026 w 13026"/>
                <a:gd name="T9" fmla="*/ 822 h 1026"/>
                <a:gd name="T10" fmla="*/ 12740 w 13026"/>
                <a:gd name="T11" fmla="*/ 124 h 1026"/>
                <a:gd name="T12" fmla="*/ 12112 w 13026"/>
                <a:gd name="T13" fmla="*/ 339 h 1026"/>
                <a:gd name="T14" fmla="*/ 12448 w 13026"/>
                <a:gd name="T15" fmla="*/ 934 h 1026"/>
                <a:gd name="T16" fmla="*/ 12119 w 13026"/>
                <a:gd name="T17" fmla="*/ 934 h 1026"/>
                <a:gd name="T18" fmla="*/ 11705 w 13026"/>
                <a:gd name="T19" fmla="*/ 421 h 1026"/>
                <a:gd name="T20" fmla="*/ 11496 w 13026"/>
                <a:gd name="T21" fmla="*/ 528 h 1026"/>
                <a:gd name="T22" fmla="*/ 10934 w 13026"/>
                <a:gd name="T23" fmla="*/ 822 h 1026"/>
                <a:gd name="T24" fmla="*/ 11202 w 13026"/>
                <a:gd name="T25" fmla="*/ 124 h 1026"/>
                <a:gd name="T26" fmla="*/ 10671 w 13026"/>
                <a:gd name="T27" fmla="*/ 11 h 1026"/>
                <a:gd name="T28" fmla="*/ 10341 w 13026"/>
                <a:gd name="T29" fmla="*/ 934 h 1026"/>
                <a:gd name="T30" fmla="*/ 10093 w 13026"/>
                <a:gd name="T31" fmla="*/ 442 h 1026"/>
                <a:gd name="T32" fmla="*/ 10341 w 13026"/>
                <a:gd name="T33" fmla="*/ 11 h 1026"/>
                <a:gd name="T34" fmla="*/ 9422 w 13026"/>
                <a:gd name="T35" fmla="*/ 339 h 1026"/>
                <a:gd name="T36" fmla="*/ 9759 w 13026"/>
                <a:gd name="T37" fmla="*/ 934 h 1026"/>
                <a:gd name="T38" fmla="*/ 9429 w 13026"/>
                <a:gd name="T39" fmla="*/ 934 h 1026"/>
                <a:gd name="T40" fmla="*/ 8939 w 13026"/>
                <a:gd name="T41" fmla="*/ 524 h 1026"/>
                <a:gd name="T42" fmla="*/ 8922 w 13026"/>
                <a:gd name="T43" fmla="*/ 128 h 1026"/>
                <a:gd name="T44" fmla="*/ 9108 w 13026"/>
                <a:gd name="T45" fmla="*/ 152 h 1026"/>
                <a:gd name="T46" fmla="*/ 8696 w 13026"/>
                <a:gd name="T47" fmla="*/ 934 h 1026"/>
                <a:gd name="T48" fmla="*/ 8380 w 13026"/>
                <a:gd name="T49" fmla="*/ 122 h 1026"/>
                <a:gd name="T50" fmla="*/ 8493 w 13026"/>
                <a:gd name="T51" fmla="*/ 836 h 1026"/>
                <a:gd name="T52" fmla="*/ 8070 w 13026"/>
                <a:gd name="T53" fmla="*/ 1026 h 1026"/>
                <a:gd name="T54" fmla="*/ 7636 w 13026"/>
                <a:gd name="T55" fmla="*/ 822 h 1026"/>
                <a:gd name="T56" fmla="*/ 7350 w 13026"/>
                <a:gd name="T57" fmla="*/ 124 h 1026"/>
                <a:gd name="T58" fmla="*/ 6786 w 13026"/>
                <a:gd name="T59" fmla="*/ 110 h 1026"/>
                <a:gd name="T60" fmla="*/ 7058 w 13026"/>
                <a:gd name="T61" fmla="*/ 790 h 1026"/>
                <a:gd name="T62" fmla="*/ 6917 w 13026"/>
                <a:gd name="T63" fmla="*/ 0 h 1026"/>
                <a:gd name="T64" fmla="*/ 6475 w 13026"/>
                <a:gd name="T65" fmla="*/ 15 h 1026"/>
                <a:gd name="T66" fmla="*/ 6113 w 13026"/>
                <a:gd name="T67" fmla="*/ 934 h 1026"/>
                <a:gd name="T68" fmla="*/ 5647 w 13026"/>
                <a:gd name="T69" fmla="*/ 115 h 1026"/>
                <a:gd name="T70" fmla="*/ 5717 w 13026"/>
                <a:gd name="T71" fmla="*/ 750 h 1026"/>
                <a:gd name="T72" fmla="*/ 5383 w 13026"/>
                <a:gd name="T73" fmla="*/ 791 h 1026"/>
                <a:gd name="T74" fmla="*/ 5717 w 13026"/>
                <a:gd name="T75" fmla="*/ 283 h 1026"/>
                <a:gd name="T76" fmla="*/ 5226 w 13026"/>
                <a:gd name="T77" fmla="*/ 822 h 1026"/>
                <a:gd name="T78" fmla="*/ 4941 w 13026"/>
                <a:gd name="T79" fmla="*/ 124 h 1026"/>
                <a:gd name="T80" fmla="*/ 4536 w 13026"/>
                <a:gd name="T81" fmla="*/ 934 h 1026"/>
                <a:gd name="T82" fmla="*/ 4341 w 13026"/>
                <a:gd name="T83" fmla="*/ 438 h 1026"/>
                <a:gd name="T84" fmla="*/ 3731 w 13026"/>
                <a:gd name="T85" fmla="*/ 15 h 1026"/>
                <a:gd name="T86" fmla="*/ 4068 w 13026"/>
                <a:gd name="T87" fmla="*/ 15 h 1026"/>
                <a:gd name="T88" fmla="*/ 3883 w 13026"/>
                <a:gd name="T89" fmla="*/ 481 h 1026"/>
                <a:gd name="T90" fmla="*/ 3496 w 13026"/>
                <a:gd name="T91" fmla="*/ 16 h 1026"/>
                <a:gd name="T92" fmla="*/ 2748 w 13026"/>
                <a:gd name="T93" fmla="*/ 110 h 1026"/>
                <a:gd name="T94" fmla="*/ 2823 w 13026"/>
                <a:gd name="T95" fmla="*/ 747 h 1026"/>
                <a:gd name="T96" fmla="*/ 2619 w 13026"/>
                <a:gd name="T97" fmla="*/ 0 h 1026"/>
                <a:gd name="T98" fmla="*/ 2305 w 13026"/>
                <a:gd name="T99" fmla="*/ 934 h 1026"/>
                <a:gd name="T100" fmla="*/ 1790 w 13026"/>
                <a:gd name="T101" fmla="*/ 831 h 1026"/>
                <a:gd name="T102" fmla="*/ 1412 w 13026"/>
                <a:gd name="T103" fmla="*/ 110 h 1026"/>
                <a:gd name="T104" fmla="*/ 1685 w 13026"/>
                <a:gd name="T105" fmla="*/ 790 h 1026"/>
                <a:gd name="T106" fmla="*/ 1544 w 13026"/>
                <a:gd name="T107" fmla="*/ 0 h 1026"/>
                <a:gd name="T108" fmla="*/ 1102 w 13026"/>
                <a:gd name="T109" fmla="*/ 15 h 1026"/>
                <a:gd name="T110" fmla="*/ 740 w 13026"/>
                <a:gd name="T111" fmla="*/ 934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26" h="1026">
                  <a:moveTo>
                    <a:pt x="113" y="283"/>
                  </a:moveTo>
                  <a:lnTo>
                    <a:pt x="0" y="283"/>
                  </a:lnTo>
                  <a:lnTo>
                    <a:pt x="0" y="144"/>
                  </a:lnTo>
                  <a:lnTo>
                    <a:pt x="135" y="4"/>
                  </a:lnTo>
                  <a:lnTo>
                    <a:pt x="312" y="4"/>
                  </a:lnTo>
                  <a:lnTo>
                    <a:pt x="447" y="144"/>
                  </a:lnTo>
                  <a:lnTo>
                    <a:pt x="447" y="791"/>
                  </a:lnTo>
                  <a:lnTo>
                    <a:pt x="313" y="940"/>
                  </a:lnTo>
                  <a:lnTo>
                    <a:pt x="135" y="940"/>
                  </a:lnTo>
                  <a:lnTo>
                    <a:pt x="0" y="791"/>
                  </a:lnTo>
                  <a:lnTo>
                    <a:pt x="0" y="646"/>
                  </a:lnTo>
                  <a:lnTo>
                    <a:pt x="113" y="647"/>
                  </a:lnTo>
                  <a:lnTo>
                    <a:pt x="113" y="750"/>
                  </a:lnTo>
                  <a:lnTo>
                    <a:pt x="185" y="828"/>
                  </a:lnTo>
                  <a:lnTo>
                    <a:pt x="263" y="828"/>
                  </a:lnTo>
                  <a:lnTo>
                    <a:pt x="334" y="750"/>
                  </a:lnTo>
                  <a:lnTo>
                    <a:pt x="334" y="515"/>
                  </a:lnTo>
                  <a:lnTo>
                    <a:pt x="116" y="515"/>
                  </a:lnTo>
                  <a:lnTo>
                    <a:pt x="116" y="409"/>
                  </a:lnTo>
                  <a:lnTo>
                    <a:pt x="334" y="409"/>
                  </a:lnTo>
                  <a:lnTo>
                    <a:pt x="334" y="188"/>
                  </a:lnTo>
                  <a:lnTo>
                    <a:pt x="264" y="115"/>
                  </a:lnTo>
                  <a:lnTo>
                    <a:pt x="184" y="115"/>
                  </a:lnTo>
                  <a:lnTo>
                    <a:pt x="113" y="188"/>
                  </a:lnTo>
                  <a:lnTo>
                    <a:pt x="113" y="283"/>
                  </a:lnTo>
                  <a:close/>
                  <a:moveTo>
                    <a:pt x="12965" y="422"/>
                  </a:moveTo>
                  <a:lnTo>
                    <a:pt x="12965" y="534"/>
                  </a:lnTo>
                  <a:lnTo>
                    <a:pt x="12740" y="534"/>
                  </a:lnTo>
                  <a:lnTo>
                    <a:pt x="12740" y="822"/>
                  </a:lnTo>
                  <a:lnTo>
                    <a:pt x="13026" y="822"/>
                  </a:lnTo>
                  <a:lnTo>
                    <a:pt x="13026" y="934"/>
                  </a:lnTo>
                  <a:lnTo>
                    <a:pt x="12627" y="934"/>
                  </a:lnTo>
                  <a:lnTo>
                    <a:pt x="12627" y="12"/>
                  </a:lnTo>
                  <a:lnTo>
                    <a:pt x="13009" y="12"/>
                  </a:lnTo>
                  <a:lnTo>
                    <a:pt x="13009" y="124"/>
                  </a:lnTo>
                  <a:lnTo>
                    <a:pt x="12740" y="124"/>
                  </a:lnTo>
                  <a:lnTo>
                    <a:pt x="12740" y="422"/>
                  </a:lnTo>
                  <a:lnTo>
                    <a:pt x="12965" y="422"/>
                  </a:lnTo>
                  <a:close/>
                  <a:moveTo>
                    <a:pt x="11998" y="934"/>
                  </a:moveTo>
                  <a:lnTo>
                    <a:pt x="11998" y="15"/>
                  </a:lnTo>
                  <a:lnTo>
                    <a:pt x="12112" y="15"/>
                  </a:lnTo>
                  <a:lnTo>
                    <a:pt x="12112" y="339"/>
                  </a:lnTo>
                  <a:lnTo>
                    <a:pt x="12093" y="725"/>
                  </a:lnTo>
                  <a:lnTo>
                    <a:pt x="12097" y="725"/>
                  </a:lnTo>
                  <a:lnTo>
                    <a:pt x="12189" y="345"/>
                  </a:lnTo>
                  <a:lnTo>
                    <a:pt x="12295" y="15"/>
                  </a:lnTo>
                  <a:lnTo>
                    <a:pt x="12448" y="15"/>
                  </a:lnTo>
                  <a:lnTo>
                    <a:pt x="12448" y="934"/>
                  </a:lnTo>
                  <a:lnTo>
                    <a:pt x="12335" y="934"/>
                  </a:lnTo>
                  <a:lnTo>
                    <a:pt x="12335" y="491"/>
                  </a:lnTo>
                  <a:lnTo>
                    <a:pt x="12354" y="160"/>
                  </a:lnTo>
                  <a:lnTo>
                    <a:pt x="12349" y="160"/>
                  </a:lnTo>
                  <a:lnTo>
                    <a:pt x="12264" y="481"/>
                  </a:lnTo>
                  <a:lnTo>
                    <a:pt x="12119" y="934"/>
                  </a:lnTo>
                  <a:lnTo>
                    <a:pt x="11998" y="934"/>
                  </a:lnTo>
                  <a:close/>
                  <a:moveTo>
                    <a:pt x="11382" y="934"/>
                  </a:moveTo>
                  <a:lnTo>
                    <a:pt x="11382" y="15"/>
                  </a:lnTo>
                  <a:lnTo>
                    <a:pt x="11496" y="15"/>
                  </a:lnTo>
                  <a:lnTo>
                    <a:pt x="11496" y="421"/>
                  </a:lnTo>
                  <a:lnTo>
                    <a:pt x="11705" y="421"/>
                  </a:lnTo>
                  <a:lnTo>
                    <a:pt x="11705" y="15"/>
                  </a:lnTo>
                  <a:lnTo>
                    <a:pt x="11819" y="15"/>
                  </a:lnTo>
                  <a:lnTo>
                    <a:pt x="11819" y="934"/>
                  </a:lnTo>
                  <a:lnTo>
                    <a:pt x="11705" y="934"/>
                  </a:lnTo>
                  <a:lnTo>
                    <a:pt x="11705" y="528"/>
                  </a:lnTo>
                  <a:lnTo>
                    <a:pt x="11496" y="528"/>
                  </a:lnTo>
                  <a:lnTo>
                    <a:pt x="11496" y="934"/>
                  </a:lnTo>
                  <a:lnTo>
                    <a:pt x="11382" y="934"/>
                  </a:lnTo>
                  <a:close/>
                  <a:moveTo>
                    <a:pt x="11159" y="422"/>
                  </a:moveTo>
                  <a:lnTo>
                    <a:pt x="11159" y="534"/>
                  </a:lnTo>
                  <a:lnTo>
                    <a:pt x="10934" y="534"/>
                  </a:lnTo>
                  <a:lnTo>
                    <a:pt x="10934" y="822"/>
                  </a:lnTo>
                  <a:lnTo>
                    <a:pt x="11219" y="822"/>
                  </a:lnTo>
                  <a:lnTo>
                    <a:pt x="11219" y="934"/>
                  </a:lnTo>
                  <a:lnTo>
                    <a:pt x="10820" y="934"/>
                  </a:lnTo>
                  <a:lnTo>
                    <a:pt x="10820" y="12"/>
                  </a:lnTo>
                  <a:lnTo>
                    <a:pt x="11202" y="12"/>
                  </a:lnTo>
                  <a:lnTo>
                    <a:pt x="11202" y="124"/>
                  </a:lnTo>
                  <a:lnTo>
                    <a:pt x="10934" y="124"/>
                  </a:lnTo>
                  <a:lnTo>
                    <a:pt x="10934" y="422"/>
                  </a:lnTo>
                  <a:lnTo>
                    <a:pt x="11159" y="422"/>
                  </a:lnTo>
                  <a:close/>
                  <a:moveTo>
                    <a:pt x="10379" y="385"/>
                  </a:moveTo>
                  <a:lnTo>
                    <a:pt x="10547" y="11"/>
                  </a:lnTo>
                  <a:lnTo>
                    <a:pt x="10671" y="11"/>
                  </a:lnTo>
                  <a:lnTo>
                    <a:pt x="10477" y="442"/>
                  </a:lnTo>
                  <a:lnTo>
                    <a:pt x="10704" y="934"/>
                  </a:lnTo>
                  <a:lnTo>
                    <a:pt x="10579" y="934"/>
                  </a:lnTo>
                  <a:lnTo>
                    <a:pt x="10379" y="497"/>
                  </a:lnTo>
                  <a:lnTo>
                    <a:pt x="10341" y="497"/>
                  </a:lnTo>
                  <a:lnTo>
                    <a:pt x="10341" y="934"/>
                  </a:lnTo>
                  <a:lnTo>
                    <a:pt x="10229" y="934"/>
                  </a:lnTo>
                  <a:lnTo>
                    <a:pt x="10229" y="497"/>
                  </a:lnTo>
                  <a:lnTo>
                    <a:pt x="10191" y="497"/>
                  </a:lnTo>
                  <a:lnTo>
                    <a:pt x="9991" y="934"/>
                  </a:lnTo>
                  <a:lnTo>
                    <a:pt x="9866" y="934"/>
                  </a:lnTo>
                  <a:lnTo>
                    <a:pt x="10093" y="442"/>
                  </a:lnTo>
                  <a:lnTo>
                    <a:pt x="9899" y="11"/>
                  </a:lnTo>
                  <a:lnTo>
                    <a:pt x="10023" y="11"/>
                  </a:lnTo>
                  <a:lnTo>
                    <a:pt x="10191" y="385"/>
                  </a:lnTo>
                  <a:lnTo>
                    <a:pt x="10229" y="385"/>
                  </a:lnTo>
                  <a:lnTo>
                    <a:pt x="10229" y="11"/>
                  </a:lnTo>
                  <a:lnTo>
                    <a:pt x="10341" y="11"/>
                  </a:lnTo>
                  <a:lnTo>
                    <a:pt x="10341" y="385"/>
                  </a:lnTo>
                  <a:lnTo>
                    <a:pt x="10379" y="385"/>
                  </a:lnTo>
                  <a:close/>
                  <a:moveTo>
                    <a:pt x="9308" y="934"/>
                  </a:moveTo>
                  <a:lnTo>
                    <a:pt x="9308" y="15"/>
                  </a:lnTo>
                  <a:lnTo>
                    <a:pt x="9422" y="15"/>
                  </a:lnTo>
                  <a:lnTo>
                    <a:pt x="9422" y="339"/>
                  </a:lnTo>
                  <a:lnTo>
                    <a:pt x="9405" y="725"/>
                  </a:lnTo>
                  <a:lnTo>
                    <a:pt x="9408" y="725"/>
                  </a:lnTo>
                  <a:lnTo>
                    <a:pt x="9500" y="345"/>
                  </a:lnTo>
                  <a:lnTo>
                    <a:pt x="9606" y="15"/>
                  </a:lnTo>
                  <a:lnTo>
                    <a:pt x="9759" y="15"/>
                  </a:lnTo>
                  <a:lnTo>
                    <a:pt x="9759" y="934"/>
                  </a:lnTo>
                  <a:lnTo>
                    <a:pt x="9646" y="934"/>
                  </a:lnTo>
                  <a:lnTo>
                    <a:pt x="9646" y="491"/>
                  </a:lnTo>
                  <a:lnTo>
                    <a:pt x="9664" y="160"/>
                  </a:lnTo>
                  <a:lnTo>
                    <a:pt x="9661" y="160"/>
                  </a:lnTo>
                  <a:lnTo>
                    <a:pt x="9575" y="481"/>
                  </a:lnTo>
                  <a:lnTo>
                    <a:pt x="9429" y="934"/>
                  </a:lnTo>
                  <a:lnTo>
                    <a:pt x="9308" y="934"/>
                  </a:lnTo>
                  <a:close/>
                  <a:moveTo>
                    <a:pt x="8810" y="821"/>
                  </a:moveTo>
                  <a:lnTo>
                    <a:pt x="8947" y="821"/>
                  </a:lnTo>
                  <a:lnTo>
                    <a:pt x="9019" y="750"/>
                  </a:lnTo>
                  <a:lnTo>
                    <a:pt x="9019" y="601"/>
                  </a:lnTo>
                  <a:lnTo>
                    <a:pt x="8939" y="524"/>
                  </a:lnTo>
                  <a:lnTo>
                    <a:pt x="8810" y="524"/>
                  </a:lnTo>
                  <a:lnTo>
                    <a:pt x="8810" y="821"/>
                  </a:lnTo>
                  <a:close/>
                  <a:moveTo>
                    <a:pt x="8928" y="411"/>
                  </a:moveTo>
                  <a:lnTo>
                    <a:pt x="8993" y="334"/>
                  </a:lnTo>
                  <a:lnTo>
                    <a:pt x="8993" y="199"/>
                  </a:lnTo>
                  <a:lnTo>
                    <a:pt x="8922" y="128"/>
                  </a:lnTo>
                  <a:lnTo>
                    <a:pt x="8810" y="128"/>
                  </a:lnTo>
                  <a:lnTo>
                    <a:pt x="8810" y="411"/>
                  </a:lnTo>
                  <a:lnTo>
                    <a:pt x="8928" y="411"/>
                  </a:lnTo>
                  <a:close/>
                  <a:moveTo>
                    <a:pt x="8696" y="14"/>
                  </a:moveTo>
                  <a:lnTo>
                    <a:pt x="8969" y="14"/>
                  </a:lnTo>
                  <a:lnTo>
                    <a:pt x="9108" y="152"/>
                  </a:lnTo>
                  <a:lnTo>
                    <a:pt x="9108" y="378"/>
                  </a:lnTo>
                  <a:lnTo>
                    <a:pt x="9040" y="459"/>
                  </a:lnTo>
                  <a:lnTo>
                    <a:pt x="9133" y="550"/>
                  </a:lnTo>
                  <a:lnTo>
                    <a:pt x="9133" y="796"/>
                  </a:lnTo>
                  <a:lnTo>
                    <a:pt x="8993" y="934"/>
                  </a:lnTo>
                  <a:lnTo>
                    <a:pt x="8696" y="934"/>
                  </a:lnTo>
                  <a:lnTo>
                    <a:pt x="8696" y="14"/>
                  </a:lnTo>
                  <a:close/>
                  <a:moveTo>
                    <a:pt x="8380" y="122"/>
                  </a:moveTo>
                  <a:lnTo>
                    <a:pt x="8267" y="122"/>
                  </a:lnTo>
                  <a:lnTo>
                    <a:pt x="8165" y="836"/>
                  </a:lnTo>
                  <a:lnTo>
                    <a:pt x="8380" y="836"/>
                  </a:lnTo>
                  <a:lnTo>
                    <a:pt x="8380" y="122"/>
                  </a:lnTo>
                  <a:close/>
                  <a:moveTo>
                    <a:pt x="7961" y="1026"/>
                  </a:moveTo>
                  <a:lnTo>
                    <a:pt x="7961" y="836"/>
                  </a:lnTo>
                  <a:lnTo>
                    <a:pt x="8051" y="836"/>
                  </a:lnTo>
                  <a:lnTo>
                    <a:pt x="8168" y="12"/>
                  </a:lnTo>
                  <a:lnTo>
                    <a:pt x="8493" y="12"/>
                  </a:lnTo>
                  <a:lnTo>
                    <a:pt x="8493" y="836"/>
                  </a:lnTo>
                  <a:lnTo>
                    <a:pt x="8572" y="836"/>
                  </a:lnTo>
                  <a:lnTo>
                    <a:pt x="8572" y="1026"/>
                  </a:lnTo>
                  <a:lnTo>
                    <a:pt x="8463" y="1026"/>
                  </a:lnTo>
                  <a:lnTo>
                    <a:pt x="8463" y="934"/>
                  </a:lnTo>
                  <a:lnTo>
                    <a:pt x="8070" y="934"/>
                  </a:lnTo>
                  <a:lnTo>
                    <a:pt x="8070" y="1026"/>
                  </a:lnTo>
                  <a:lnTo>
                    <a:pt x="7961" y="1026"/>
                  </a:lnTo>
                  <a:close/>
                  <a:moveTo>
                    <a:pt x="7576" y="422"/>
                  </a:moveTo>
                  <a:lnTo>
                    <a:pt x="7576" y="534"/>
                  </a:lnTo>
                  <a:lnTo>
                    <a:pt x="7350" y="534"/>
                  </a:lnTo>
                  <a:lnTo>
                    <a:pt x="7350" y="822"/>
                  </a:lnTo>
                  <a:lnTo>
                    <a:pt x="7636" y="822"/>
                  </a:lnTo>
                  <a:lnTo>
                    <a:pt x="7636" y="934"/>
                  </a:lnTo>
                  <a:lnTo>
                    <a:pt x="7237" y="934"/>
                  </a:lnTo>
                  <a:lnTo>
                    <a:pt x="7237" y="12"/>
                  </a:lnTo>
                  <a:lnTo>
                    <a:pt x="7619" y="12"/>
                  </a:lnTo>
                  <a:lnTo>
                    <a:pt x="7619" y="124"/>
                  </a:lnTo>
                  <a:lnTo>
                    <a:pt x="7350" y="124"/>
                  </a:lnTo>
                  <a:lnTo>
                    <a:pt x="7350" y="422"/>
                  </a:lnTo>
                  <a:lnTo>
                    <a:pt x="7576" y="422"/>
                  </a:lnTo>
                  <a:close/>
                  <a:moveTo>
                    <a:pt x="6945" y="747"/>
                  </a:moveTo>
                  <a:lnTo>
                    <a:pt x="6945" y="184"/>
                  </a:lnTo>
                  <a:lnTo>
                    <a:pt x="6870" y="110"/>
                  </a:lnTo>
                  <a:lnTo>
                    <a:pt x="6786" y="110"/>
                  </a:lnTo>
                  <a:lnTo>
                    <a:pt x="6711" y="184"/>
                  </a:lnTo>
                  <a:lnTo>
                    <a:pt x="6711" y="747"/>
                  </a:lnTo>
                  <a:lnTo>
                    <a:pt x="6787" y="827"/>
                  </a:lnTo>
                  <a:lnTo>
                    <a:pt x="6869" y="827"/>
                  </a:lnTo>
                  <a:lnTo>
                    <a:pt x="6945" y="747"/>
                  </a:lnTo>
                  <a:close/>
                  <a:moveTo>
                    <a:pt x="7058" y="790"/>
                  </a:moveTo>
                  <a:lnTo>
                    <a:pt x="6917" y="938"/>
                  </a:lnTo>
                  <a:lnTo>
                    <a:pt x="6738" y="938"/>
                  </a:lnTo>
                  <a:lnTo>
                    <a:pt x="6599" y="790"/>
                  </a:lnTo>
                  <a:lnTo>
                    <a:pt x="6599" y="139"/>
                  </a:lnTo>
                  <a:lnTo>
                    <a:pt x="6740" y="0"/>
                  </a:lnTo>
                  <a:lnTo>
                    <a:pt x="6917" y="0"/>
                  </a:lnTo>
                  <a:lnTo>
                    <a:pt x="7058" y="139"/>
                  </a:lnTo>
                  <a:lnTo>
                    <a:pt x="7058" y="790"/>
                  </a:lnTo>
                  <a:close/>
                  <a:moveTo>
                    <a:pt x="6113" y="385"/>
                  </a:moveTo>
                  <a:lnTo>
                    <a:pt x="6173" y="385"/>
                  </a:lnTo>
                  <a:lnTo>
                    <a:pt x="6350" y="15"/>
                  </a:lnTo>
                  <a:lnTo>
                    <a:pt x="6475" y="15"/>
                  </a:lnTo>
                  <a:lnTo>
                    <a:pt x="6271" y="442"/>
                  </a:lnTo>
                  <a:lnTo>
                    <a:pt x="6503" y="934"/>
                  </a:lnTo>
                  <a:lnTo>
                    <a:pt x="6380" y="934"/>
                  </a:lnTo>
                  <a:lnTo>
                    <a:pt x="6173" y="497"/>
                  </a:lnTo>
                  <a:lnTo>
                    <a:pt x="6113" y="497"/>
                  </a:lnTo>
                  <a:lnTo>
                    <a:pt x="6113" y="934"/>
                  </a:lnTo>
                  <a:lnTo>
                    <a:pt x="6000" y="934"/>
                  </a:lnTo>
                  <a:lnTo>
                    <a:pt x="6000" y="15"/>
                  </a:lnTo>
                  <a:lnTo>
                    <a:pt x="6113" y="15"/>
                  </a:lnTo>
                  <a:lnTo>
                    <a:pt x="6113" y="385"/>
                  </a:lnTo>
                  <a:close/>
                  <a:moveTo>
                    <a:pt x="5717" y="188"/>
                  </a:moveTo>
                  <a:lnTo>
                    <a:pt x="5647" y="115"/>
                  </a:lnTo>
                  <a:lnTo>
                    <a:pt x="5567" y="115"/>
                  </a:lnTo>
                  <a:lnTo>
                    <a:pt x="5497" y="188"/>
                  </a:lnTo>
                  <a:lnTo>
                    <a:pt x="5497" y="750"/>
                  </a:lnTo>
                  <a:lnTo>
                    <a:pt x="5568" y="828"/>
                  </a:lnTo>
                  <a:lnTo>
                    <a:pt x="5645" y="828"/>
                  </a:lnTo>
                  <a:lnTo>
                    <a:pt x="5717" y="750"/>
                  </a:lnTo>
                  <a:lnTo>
                    <a:pt x="5717" y="647"/>
                  </a:lnTo>
                  <a:lnTo>
                    <a:pt x="5831" y="646"/>
                  </a:lnTo>
                  <a:lnTo>
                    <a:pt x="5831" y="791"/>
                  </a:lnTo>
                  <a:lnTo>
                    <a:pt x="5695" y="940"/>
                  </a:lnTo>
                  <a:lnTo>
                    <a:pt x="5518" y="940"/>
                  </a:lnTo>
                  <a:lnTo>
                    <a:pt x="5383" y="791"/>
                  </a:lnTo>
                  <a:lnTo>
                    <a:pt x="5383" y="144"/>
                  </a:lnTo>
                  <a:lnTo>
                    <a:pt x="5519" y="4"/>
                  </a:lnTo>
                  <a:lnTo>
                    <a:pt x="5695" y="4"/>
                  </a:lnTo>
                  <a:lnTo>
                    <a:pt x="5831" y="144"/>
                  </a:lnTo>
                  <a:lnTo>
                    <a:pt x="5831" y="283"/>
                  </a:lnTo>
                  <a:lnTo>
                    <a:pt x="5717" y="283"/>
                  </a:lnTo>
                  <a:lnTo>
                    <a:pt x="5717" y="188"/>
                  </a:lnTo>
                  <a:close/>
                  <a:moveTo>
                    <a:pt x="5165" y="422"/>
                  </a:moveTo>
                  <a:lnTo>
                    <a:pt x="5165" y="534"/>
                  </a:lnTo>
                  <a:lnTo>
                    <a:pt x="4941" y="534"/>
                  </a:lnTo>
                  <a:lnTo>
                    <a:pt x="4941" y="822"/>
                  </a:lnTo>
                  <a:lnTo>
                    <a:pt x="5226" y="822"/>
                  </a:lnTo>
                  <a:lnTo>
                    <a:pt x="5226" y="934"/>
                  </a:lnTo>
                  <a:lnTo>
                    <a:pt x="4827" y="934"/>
                  </a:lnTo>
                  <a:lnTo>
                    <a:pt x="4827" y="12"/>
                  </a:lnTo>
                  <a:lnTo>
                    <a:pt x="5209" y="12"/>
                  </a:lnTo>
                  <a:lnTo>
                    <a:pt x="5209" y="124"/>
                  </a:lnTo>
                  <a:lnTo>
                    <a:pt x="4941" y="124"/>
                  </a:lnTo>
                  <a:lnTo>
                    <a:pt x="4941" y="422"/>
                  </a:lnTo>
                  <a:lnTo>
                    <a:pt x="5165" y="422"/>
                  </a:lnTo>
                  <a:close/>
                  <a:moveTo>
                    <a:pt x="4536" y="12"/>
                  </a:moveTo>
                  <a:lnTo>
                    <a:pt x="4649" y="12"/>
                  </a:lnTo>
                  <a:lnTo>
                    <a:pt x="4649" y="934"/>
                  </a:lnTo>
                  <a:lnTo>
                    <a:pt x="4536" y="934"/>
                  </a:lnTo>
                  <a:lnTo>
                    <a:pt x="4536" y="631"/>
                  </a:lnTo>
                  <a:lnTo>
                    <a:pt x="4371" y="631"/>
                  </a:lnTo>
                  <a:lnTo>
                    <a:pt x="4229" y="482"/>
                  </a:lnTo>
                  <a:lnTo>
                    <a:pt x="4229" y="15"/>
                  </a:lnTo>
                  <a:lnTo>
                    <a:pt x="4341" y="15"/>
                  </a:lnTo>
                  <a:lnTo>
                    <a:pt x="4341" y="438"/>
                  </a:lnTo>
                  <a:lnTo>
                    <a:pt x="4418" y="519"/>
                  </a:lnTo>
                  <a:lnTo>
                    <a:pt x="4536" y="519"/>
                  </a:lnTo>
                  <a:lnTo>
                    <a:pt x="4536" y="12"/>
                  </a:lnTo>
                  <a:close/>
                  <a:moveTo>
                    <a:pt x="3618" y="934"/>
                  </a:moveTo>
                  <a:lnTo>
                    <a:pt x="3618" y="15"/>
                  </a:lnTo>
                  <a:lnTo>
                    <a:pt x="3731" y="15"/>
                  </a:lnTo>
                  <a:lnTo>
                    <a:pt x="3731" y="339"/>
                  </a:lnTo>
                  <a:lnTo>
                    <a:pt x="3713" y="725"/>
                  </a:lnTo>
                  <a:lnTo>
                    <a:pt x="3717" y="725"/>
                  </a:lnTo>
                  <a:lnTo>
                    <a:pt x="3809" y="345"/>
                  </a:lnTo>
                  <a:lnTo>
                    <a:pt x="3915" y="15"/>
                  </a:lnTo>
                  <a:lnTo>
                    <a:pt x="4068" y="15"/>
                  </a:lnTo>
                  <a:lnTo>
                    <a:pt x="4068" y="934"/>
                  </a:lnTo>
                  <a:lnTo>
                    <a:pt x="3954" y="934"/>
                  </a:lnTo>
                  <a:lnTo>
                    <a:pt x="3954" y="491"/>
                  </a:lnTo>
                  <a:lnTo>
                    <a:pt x="3974" y="160"/>
                  </a:lnTo>
                  <a:lnTo>
                    <a:pt x="3970" y="160"/>
                  </a:lnTo>
                  <a:lnTo>
                    <a:pt x="3883" y="481"/>
                  </a:lnTo>
                  <a:lnTo>
                    <a:pt x="3739" y="934"/>
                  </a:lnTo>
                  <a:lnTo>
                    <a:pt x="3618" y="934"/>
                  </a:lnTo>
                  <a:close/>
                  <a:moveTo>
                    <a:pt x="3228" y="934"/>
                  </a:moveTo>
                  <a:lnTo>
                    <a:pt x="3116" y="934"/>
                  </a:lnTo>
                  <a:lnTo>
                    <a:pt x="3116" y="16"/>
                  </a:lnTo>
                  <a:lnTo>
                    <a:pt x="3496" y="16"/>
                  </a:lnTo>
                  <a:lnTo>
                    <a:pt x="3496" y="126"/>
                  </a:lnTo>
                  <a:lnTo>
                    <a:pt x="3228" y="126"/>
                  </a:lnTo>
                  <a:lnTo>
                    <a:pt x="3228" y="934"/>
                  </a:lnTo>
                  <a:close/>
                  <a:moveTo>
                    <a:pt x="2823" y="747"/>
                  </a:moveTo>
                  <a:lnTo>
                    <a:pt x="2823" y="184"/>
                  </a:lnTo>
                  <a:lnTo>
                    <a:pt x="2748" y="110"/>
                  </a:lnTo>
                  <a:lnTo>
                    <a:pt x="2664" y="110"/>
                  </a:lnTo>
                  <a:lnTo>
                    <a:pt x="2589" y="184"/>
                  </a:lnTo>
                  <a:lnTo>
                    <a:pt x="2589" y="747"/>
                  </a:lnTo>
                  <a:lnTo>
                    <a:pt x="2665" y="827"/>
                  </a:lnTo>
                  <a:lnTo>
                    <a:pt x="2747" y="827"/>
                  </a:lnTo>
                  <a:lnTo>
                    <a:pt x="2823" y="747"/>
                  </a:lnTo>
                  <a:close/>
                  <a:moveTo>
                    <a:pt x="2937" y="790"/>
                  </a:moveTo>
                  <a:lnTo>
                    <a:pt x="2796" y="938"/>
                  </a:lnTo>
                  <a:lnTo>
                    <a:pt x="2617" y="938"/>
                  </a:lnTo>
                  <a:lnTo>
                    <a:pt x="2478" y="790"/>
                  </a:lnTo>
                  <a:lnTo>
                    <a:pt x="2478" y="139"/>
                  </a:lnTo>
                  <a:lnTo>
                    <a:pt x="2619" y="0"/>
                  </a:lnTo>
                  <a:lnTo>
                    <a:pt x="2796" y="0"/>
                  </a:lnTo>
                  <a:lnTo>
                    <a:pt x="2937" y="139"/>
                  </a:lnTo>
                  <a:lnTo>
                    <a:pt x="2937" y="790"/>
                  </a:lnTo>
                  <a:close/>
                  <a:moveTo>
                    <a:pt x="1982" y="12"/>
                  </a:moveTo>
                  <a:lnTo>
                    <a:pt x="2305" y="12"/>
                  </a:lnTo>
                  <a:lnTo>
                    <a:pt x="2305" y="934"/>
                  </a:lnTo>
                  <a:lnTo>
                    <a:pt x="2192" y="934"/>
                  </a:lnTo>
                  <a:lnTo>
                    <a:pt x="2192" y="122"/>
                  </a:lnTo>
                  <a:lnTo>
                    <a:pt x="2080" y="122"/>
                  </a:lnTo>
                  <a:lnTo>
                    <a:pt x="1963" y="934"/>
                  </a:lnTo>
                  <a:lnTo>
                    <a:pt x="1790" y="934"/>
                  </a:lnTo>
                  <a:lnTo>
                    <a:pt x="1790" y="831"/>
                  </a:lnTo>
                  <a:lnTo>
                    <a:pt x="1862" y="831"/>
                  </a:lnTo>
                  <a:lnTo>
                    <a:pt x="1982" y="12"/>
                  </a:lnTo>
                  <a:close/>
                  <a:moveTo>
                    <a:pt x="1571" y="747"/>
                  </a:moveTo>
                  <a:lnTo>
                    <a:pt x="1571" y="184"/>
                  </a:lnTo>
                  <a:lnTo>
                    <a:pt x="1497" y="110"/>
                  </a:lnTo>
                  <a:lnTo>
                    <a:pt x="1412" y="110"/>
                  </a:lnTo>
                  <a:lnTo>
                    <a:pt x="1338" y="184"/>
                  </a:lnTo>
                  <a:lnTo>
                    <a:pt x="1338" y="747"/>
                  </a:lnTo>
                  <a:lnTo>
                    <a:pt x="1413" y="827"/>
                  </a:lnTo>
                  <a:lnTo>
                    <a:pt x="1496" y="827"/>
                  </a:lnTo>
                  <a:lnTo>
                    <a:pt x="1571" y="747"/>
                  </a:lnTo>
                  <a:close/>
                  <a:moveTo>
                    <a:pt x="1685" y="790"/>
                  </a:moveTo>
                  <a:lnTo>
                    <a:pt x="1544" y="938"/>
                  </a:lnTo>
                  <a:lnTo>
                    <a:pt x="1365" y="938"/>
                  </a:lnTo>
                  <a:lnTo>
                    <a:pt x="1226" y="790"/>
                  </a:lnTo>
                  <a:lnTo>
                    <a:pt x="1226" y="139"/>
                  </a:lnTo>
                  <a:lnTo>
                    <a:pt x="1366" y="0"/>
                  </a:lnTo>
                  <a:lnTo>
                    <a:pt x="1544" y="0"/>
                  </a:lnTo>
                  <a:lnTo>
                    <a:pt x="1685" y="139"/>
                  </a:lnTo>
                  <a:lnTo>
                    <a:pt x="1685" y="790"/>
                  </a:lnTo>
                  <a:close/>
                  <a:moveTo>
                    <a:pt x="740" y="385"/>
                  </a:moveTo>
                  <a:lnTo>
                    <a:pt x="799" y="385"/>
                  </a:lnTo>
                  <a:lnTo>
                    <a:pt x="977" y="15"/>
                  </a:lnTo>
                  <a:lnTo>
                    <a:pt x="1102" y="15"/>
                  </a:lnTo>
                  <a:lnTo>
                    <a:pt x="897" y="442"/>
                  </a:lnTo>
                  <a:lnTo>
                    <a:pt x="1130" y="934"/>
                  </a:lnTo>
                  <a:lnTo>
                    <a:pt x="1005" y="934"/>
                  </a:lnTo>
                  <a:lnTo>
                    <a:pt x="799" y="497"/>
                  </a:lnTo>
                  <a:lnTo>
                    <a:pt x="740" y="497"/>
                  </a:lnTo>
                  <a:lnTo>
                    <a:pt x="740" y="934"/>
                  </a:lnTo>
                  <a:lnTo>
                    <a:pt x="627" y="934"/>
                  </a:lnTo>
                  <a:lnTo>
                    <a:pt x="627" y="15"/>
                  </a:lnTo>
                  <a:lnTo>
                    <a:pt x="740" y="15"/>
                  </a:lnTo>
                  <a:lnTo>
                    <a:pt x="740" y="385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2" name="Freeform 21"/>
            <p:cNvSpPr>
              <a:spLocks noEditPoints="1"/>
            </p:cNvSpPr>
            <p:nvPr userDrawn="1"/>
          </p:nvSpPr>
          <p:spPr bwMode="auto">
            <a:xfrm>
              <a:off x="7596188" y="6359525"/>
              <a:ext cx="779462" cy="58738"/>
            </a:xfrm>
            <a:custGeom>
              <a:avLst/>
              <a:gdLst>
                <a:gd name="T0" fmla="*/ 312 w 16203"/>
                <a:gd name="T1" fmla="*/ 719 h 1226"/>
                <a:gd name="T2" fmla="*/ 15815 w 16203"/>
                <a:gd name="T3" fmla="*/ 212 h 1226"/>
                <a:gd name="T4" fmla="*/ 16084 w 16203"/>
                <a:gd name="T5" fmla="*/ 1134 h 1226"/>
                <a:gd name="T6" fmla="*/ 15270 w 16203"/>
                <a:gd name="T7" fmla="*/ 212 h 1226"/>
                <a:gd name="T8" fmla="*/ 15133 w 16203"/>
                <a:gd name="T9" fmla="*/ 1134 h 1226"/>
                <a:gd name="T10" fmla="*/ 15098 w 16203"/>
                <a:gd name="T11" fmla="*/ 1134 h 1226"/>
                <a:gd name="T12" fmla="*/ 14707 w 16203"/>
                <a:gd name="T13" fmla="*/ 215 h 1226"/>
                <a:gd name="T14" fmla="*/ 14062 w 16203"/>
                <a:gd name="T15" fmla="*/ 1134 h 1226"/>
                <a:gd name="T16" fmla="*/ 13668 w 16203"/>
                <a:gd name="T17" fmla="*/ 719 h 1226"/>
                <a:gd name="T18" fmla="*/ 13860 w 16203"/>
                <a:gd name="T19" fmla="*/ 352 h 1226"/>
                <a:gd name="T20" fmla="*/ 13715 w 16203"/>
                <a:gd name="T21" fmla="*/ 212 h 1226"/>
                <a:gd name="T22" fmla="*/ 12587 w 16203"/>
                <a:gd name="T23" fmla="*/ 212 h 1226"/>
                <a:gd name="T24" fmla="*/ 13095 w 16203"/>
                <a:gd name="T25" fmla="*/ 1134 h 1226"/>
                <a:gd name="T26" fmla="*/ 12108 w 16203"/>
                <a:gd name="T27" fmla="*/ 924 h 1226"/>
                <a:gd name="T28" fmla="*/ 12349 w 16203"/>
                <a:gd name="T29" fmla="*/ 691 h 1226"/>
                <a:gd name="T30" fmla="*/ 11720 w 16203"/>
                <a:gd name="T31" fmla="*/ 384 h 1226"/>
                <a:gd name="T32" fmla="*/ 11720 w 16203"/>
                <a:gd name="T33" fmla="*/ 946 h 1226"/>
                <a:gd name="T34" fmla="*/ 11692 w 16203"/>
                <a:gd name="T35" fmla="*/ 200 h 1226"/>
                <a:gd name="T36" fmla="*/ 11010 w 16203"/>
                <a:gd name="T37" fmla="*/ 724 h 1226"/>
                <a:gd name="T38" fmla="*/ 10880 w 16203"/>
                <a:gd name="T39" fmla="*/ 328 h 1226"/>
                <a:gd name="T40" fmla="*/ 11110 w 16203"/>
                <a:gd name="T41" fmla="*/ 659 h 1226"/>
                <a:gd name="T42" fmla="*/ 10203 w 16203"/>
                <a:gd name="T43" fmla="*/ 312 h 1226"/>
                <a:gd name="T44" fmla="*/ 10367 w 16203"/>
                <a:gd name="T45" fmla="*/ 312 h 1226"/>
                <a:gd name="T46" fmla="*/ 9554 w 16203"/>
                <a:gd name="T47" fmla="*/ 1021 h 1226"/>
                <a:gd name="T48" fmla="*/ 9672 w 16203"/>
                <a:gd name="T49" fmla="*/ 611 h 1226"/>
                <a:gd name="T50" fmla="*/ 9877 w 16203"/>
                <a:gd name="T51" fmla="*/ 995 h 1226"/>
                <a:gd name="T52" fmla="*/ 9084 w 16203"/>
                <a:gd name="T53" fmla="*/ 1020 h 1226"/>
                <a:gd name="T54" fmla="*/ 8543 w 16203"/>
                <a:gd name="T55" fmla="*/ 719 h 1226"/>
                <a:gd name="T56" fmla="*/ 8430 w 16203"/>
                <a:gd name="T57" fmla="*/ 1134 h 1226"/>
                <a:gd name="T58" fmla="*/ 7978 w 16203"/>
                <a:gd name="T59" fmla="*/ 311 h 1226"/>
                <a:gd name="T60" fmla="*/ 8111 w 16203"/>
                <a:gd name="T61" fmla="*/ 1138 h 1226"/>
                <a:gd name="T62" fmla="*/ 8250 w 16203"/>
                <a:gd name="T63" fmla="*/ 989 h 1226"/>
                <a:gd name="T64" fmla="*/ 7307 w 16203"/>
                <a:gd name="T65" fmla="*/ 669 h 1226"/>
                <a:gd name="T66" fmla="*/ 7631 w 16203"/>
                <a:gd name="T67" fmla="*/ 706 h 1226"/>
                <a:gd name="T68" fmla="*/ 6760 w 16203"/>
                <a:gd name="T69" fmla="*/ 316 h 1226"/>
                <a:gd name="T70" fmla="*/ 7025 w 16203"/>
                <a:gd name="T71" fmla="*/ 846 h 1226"/>
                <a:gd name="T72" fmla="*/ 6889 w 16203"/>
                <a:gd name="T73" fmla="*/ 204 h 1226"/>
                <a:gd name="T74" fmla="*/ 5911 w 16203"/>
                <a:gd name="T75" fmla="*/ 39 h 1226"/>
                <a:gd name="T76" fmla="*/ 5727 w 16203"/>
                <a:gd name="T77" fmla="*/ 1134 h 1226"/>
                <a:gd name="T78" fmla="*/ 6023 w 16203"/>
                <a:gd name="T79" fmla="*/ 215 h 1226"/>
                <a:gd name="T80" fmla="*/ 5993 w 16203"/>
                <a:gd name="T81" fmla="*/ 681 h 1226"/>
                <a:gd name="T82" fmla="*/ 5434 w 16203"/>
                <a:gd name="T83" fmla="*/ 211 h 1226"/>
                <a:gd name="T84" fmla="*/ 4983 w 16203"/>
                <a:gd name="T85" fmla="*/ 627 h 1226"/>
                <a:gd name="T86" fmla="*/ 5306 w 16203"/>
                <a:gd name="T87" fmla="*/ 664 h 1226"/>
                <a:gd name="T88" fmla="*/ 4582 w 16203"/>
                <a:gd name="T89" fmla="*/ 621 h 1226"/>
                <a:gd name="T90" fmla="*/ 4373 w 16203"/>
                <a:gd name="T91" fmla="*/ 1134 h 1226"/>
                <a:gd name="T92" fmla="*/ 3900 w 16203"/>
                <a:gd name="T93" fmla="*/ 627 h 1226"/>
                <a:gd name="T94" fmla="*/ 3948 w 16203"/>
                <a:gd name="T95" fmla="*/ 514 h 1226"/>
                <a:gd name="T96" fmla="*/ 3369 w 16203"/>
                <a:gd name="T97" fmla="*/ 1134 h 1226"/>
                <a:gd name="T98" fmla="*/ 3160 w 16203"/>
                <a:gd name="T99" fmla="*/ 212 h 1226"/>
                <a:gd name="T100" fmla="*/ 2480 w 16203"/>
                <a:gd name="T101" fmla="*/ 1134 h 1226"/>
                <a:gd name="T102" fmla="*/ 2165 w 16203"/>
                <a:gd name="T103" fmla="*/ 322 h 1226"/>
                <a:gd name="T104" fmla="*/ 1835 w 16203"/>
                <a:gd name="T105" fmla="*/ 1036 h 1226"/>
                <a:gd name="T106" fmla="*/ 2248 w 16203"/>
                <a:gd name="T107" fmla="*/ 1134 h 1226"/>
                <a:gd name="T108" fmla="*/ 1496 w 16203"/>
                <a:gd name="T109" fmla="*/ 394 h 1226"/>
                <a:gd name="T110" fmla="*/ 1323 w 16203"/>
                <a:gd name="T111" fmla="*/ 209 h 1226"/>
                <a:gd name="T112" fmla="*/ 1500 w 16203"/>
                <a:gd name="T113" fmla="*/ 1136 h 1226"/>
                <a:gd name="T114" fmla="*/ 1450 w 16203"/>
                <a:gd name="T115" fmla="*/ 1025 h 1226"/>
                <a:gd name="T116" fmla="*/ 840 w 16203"/>
                <a:gd name="T117" fmla="*/ 324 h 1226"/>
                <a:gd name="T118" fmla="*/ 984 w 16203"/>
                <a:gd name="T119" fmla="*/ 1134 h 1226"/>
                <a:gd name="T120" fmla="*/ 503 w 16203"/>
                <a:gd name="T121" fmla="*/ 682 h 1226"/>
                <a:gd name="T122" fmla="*/ 114 w 16203"/>
                <a:gd name="T123" fmla="*/ 32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03" h="1226">
                  <a:moveTo>
                    <a:pt x="312" y="719"/>
                  </a:moveTo>
                  <a:lnTo>
                    <a:pt x="389" y="638"/>
                  </a:lnTo>
                  <a:lnTo>
                    <a:pt x="389" y="399"/>
                  </a:lnTo>
                  <a:lnTo>
                    <a:pt x="313" y="324"/>
                  </a:lnTo>
                  <a:lnTo>
                    <a:pt x="180" y="324"/>
                  </a:lnTo>
                  <a:lnTo>
                    <a:pt x="180" y="719"/>
                  </a:lnTo>
                  <a:lnTo>
                    <a:pt x="312" y="719"/>
                  </a:lnTo>
                  <a:close/>
                  <a:moveTo>
                    <a:pt x="15937" y="698"/>
                  </a:moveTo>
                  <a:lnTo>
                    <a:pt x="15932" y="698"/>
                  </a:lnTo>
                  <a:lnTo>
                    <a:pt x="15783" y="1134"/>
                  </a:lnTo>
                  <a:lnTo>
                    <a:pt x="15663" y="1134"/>
                  </a:lnTo>
                  <a:lnTo>
                    <a:pt x="15842" y="631"/>
                  </a:lnTo>
                  <a:lnTo>
                    <a:pt x="15695" y="212"/>
                  </a:lnTo>
                  <a:lnTo>
                    <a:pt x="15815" y="212"/>
                  </a:lnTo>
                  <a:lnTo>
                    <a:pt x="15932" y="562"/>
                  </a:lnTo>
                  <a:lnTo>
                    <a:pt x="15937" y="562"/>
                  </a:lnTo>
                  <a:lnTo>
                    <a:pt x="16052" y="212"/>
                  </a:lnTo>
                  <a:lnTo>
                    <a:pt x="16171" y="212"/>
                  </a:lnTo>
                  <a:lnTo>
                    <a:pt x="16028" y="631"/>
                  </a:lnTo>
                  <a:lnTo>
                    <a:pt x="16203" y="1134"/>
                  </a:lnTo>
                  <a:lnTo>
                    <a:pt x="16084" y="1134"/>
                  </a:lnTo>
                  <a:lnTo>
                    <a:pt x="15937" y="698"/>
                  </a:lnTo>
                  <a:close/>
                  <a:moveTo>
                    <a:pt x="15391" y="324"/>
                  </a:moveTo>
                  <a:lnTo>
                    <a:pt x="15368" y="324"/>
                  </a:lnTo>
                  <a:lnTo>
                    <a:pt x="15299" y="782"/>
                  </a:lnTo>
                  <a:lnTo>
                    <a:pt x="15461" y="782"/>
                  </a:lnTo>
                  <a:lnTo>
                    <a:pt x="15391" y="324"/>
                  </a:lnTo>
                  <a:close/>
                  <a:moveTo>
                    <a:pt x="15270" y="212"/>
                  </a:moveTo>
                  <a:lnTo>
                    <a:pt x="15489" y="212"/>
                  </a:lnTo>
                  <a:lnTo>
                    <a:pt x="15628" y="1134"/>
                  </a:lnTo>
                  <a:lnTo>
                    <a:pt x="15513" y="1134"/>
                  </a:lnTo>
                  <a:lnTo>
                    <a:pt x="15477" y="894"/>
                  </a:lnTo>
                  <a:lnTo>
                    <a:pt x="15282" y="894"/>
                  </a:lnTo>
                  <a:lnTo>
                    <a:pt x="15247" y="1134"/>
                  </a:lnTo>
                  <a:lnTo>
                    <a:pt x="15133" y="1134"/>
                  </a:lnTo>
                  <a:lnTo>
                    <a:pt x="15270" y="212"/>
                  </a:lnTo>
                  <a:close/>
                  <a:moveTo>
                    <a:pt x="14707" y="585"/>
                  </a:moveTo>
                  <a:lnTo>
                    <a:pt x="14767" y="585"/>
                  </a:lnTo>
                  <a:lnTo>
                    <a:pt x="14945" y="215"/>
                  </a:lnTo>
                  <a:lnTo>
                    <a:pt x="15069" y="215"/>
                  </a:lnTo>
                  <a:lnTo>
                    <a:pt x="14865" y="642"/>
                  </a:lnTo>
                  <a:lnTo>
                    <a:pt x="15098" y="1134"/>
                  </a:lnTo>
                  <a:lnTo>
                    <a:pt x="14974" y="1134"/>
                  </a:lnTo>
                  <a:lnTo>
                    <a:pt x="14767" y="697"/>
                  </a:lnTo>
                  <a:lnTo>
                    <a:pt x="14707" y="697"/>
                  </a:lnTo>
                  <a:lnTo>
                    <a:pt x="14707" y="1134"/>
                  </a:lnTo>
                  <a:lnTo>
                    <a:pt x="14594" y="1134"/>
                  </a:lnTo>
                  <a:lnTo>
                    <a:pt x="14594" y="215"/>
                  </a:lnTo>
                  <a:lnTo>
                    <a:pt x="14707" y="215"/>
                  </a:lnTo>
                  <a:lnTo>
                    <a:pt x="14707" y="585"/>
                  </a:lnTo>
                  <a:close/>
                  <a:moveTo>
                    <a:pt x="14225" y="654"/>
                  </a:moveTo>
                  <a:lnTo>
                    <a:pt x="14292" y="421"/>
                  </a:lnTo>
                  <a:lnTo>
                    <a:pt x="14365" y="211"/>
                  </a:lnTo>
                  <a:lnTo>
                    <a:pt x="14484" y="211"/>
                  </a:lnTo>
                  <a:lnTo>
                    <a:pt x="14182" y="1134"/>
                  </a:lnTo>
                  <a:lnTo>
                    <a:pt x="14062" y="1134"/>
                  </a:lnTo>
                  <a:lnTo>
                    <a:pt x="14164" y="811"/>
                  </a:lnTo>
                  <a:lnTo>
                    <a:pt x="13950" y="211"/>
                  </a:lnTo>
                  <a:lnTo>
                    <a:pt x="14073" y="211"/>
                  </a:lnTo>
                  <a:lnTo>
                    <a:pt x="14143" y="422"/>
                  </a:lnTo>
                  <a:lnTo>
                    <a:pt x="14222" y="654"/>
                  </a:lnTo>
                  <a:lnTo>
                    <a:pt x="14225" y="654"/>
                  </a:lnTo>
                  <a:close/>
                  <a:moveTo>
                    <a:pt x="13668" y="719"/>
                  </a:moveTo>
                  <a:lnTo>
                    <a:pt x="13745" y="638"/>
                  </a:lnTo>
                  <a:lnTo>
                    <a:pt x="13745" y="399"/>
                  </a:lnTo>
                  <a:lnTo>
                    <a:pt x="13669" y="324"/>
                  </a:lnTo>
                  <a:lnTo>
                    <a:pt x="13536" y="324"/>
                  </a:lnTo>
                  <a:lnTo>
                    <a:pt x="13536" y="719"/>
                  </a:lnTo>
                  <a:lnTo>
                    <a:pt x="13668" y="719"/>
                  </a:lnTo>
                  <a:close/>
                  <a:moveTo>
                    <a:pt x="13860" y="352"/>
                  </a:moveTo>
                  <a:lnTo>
                    <a:pt x="13860" y="682"/>
                  </a:lnTo>
                  <a:lnTo>
                    <a:pt x="13717" y="831"/>
                  </a:lnTo>
                  <a:lnTo>
                    <a:pt x="13536" y="831"/>
                  </a:lnTo>
                  <a:lnTo>
                    <a:pt x="13536" y="1134"/>
                  </a:lnTo>
                  <a:lnTo>
                    <a:pt x="13423" y="1134"/>
                  </a:lnTo>
                  <a:lnTo>
                    <a:pt x="13423" y="212"/>
                  </a:lnTo>
                  <a:lnTo>
                    <a:pt x="13715" y="212"/>
                  </a:lnTo>
                  <a:lnTo>
                    <a:pt x="13860" y="352"/>
                  </a:lnTo>
                  <a:close/>
                  <a:moveTo>
                    <a:pt x="12829" y="698"/>
                  </a:moveTo>
                  <a:lnTo>
                    <a:pt x="12824" y="698"/>
                  </a:lnTo>
                  <a:lnTo>
                    <a:pt x="12675" y="1134"/>
                  </a:lnTo>
                  <a:lnTo>
                    <a:pt x="12555" y="1134"/>
                  </a:lnTo>
                  <a:lnTo>
                    <a:pt x="12735" y="631"/>
                  </a:lnTo>
                  <a:lnTo>
                    <a:pt x="12587" y="212"/>
                  </a:lnTo>
                  <a:lnTo>
                    <a:pt x="12707" y="212"/>
                  </a:lnTo>
                  <a:lnTo>
                    <a:pt x="12824" y="562"/>
                  </a:lnTo>
                  <a:lnTo>
                    <a:pt x="12829" y="562"/>
                  </a:lnTo>
                  <a:lnTo>
                    <a:pt x="12944" y="212"/>
                  </a:lnTo>
                  <a:lnTo>
                    <a:pt x="13063" y="212"/>
                  </a:lnTo>
                  <a:lnTo>
                    <a:pt x="12920" y="631"/>
                  </a:lnTo>
                  <a:lnTo>
                    <a:pt x="13095" y="1134"/>
                  </a:lnTo>
                  <a:lnTo>
                    <a:pt x="12976" y="1134"/>
                  </a:lnTo>
                  <a:lnTo>
                    <a:pt x="12829" y="698"/>
                  </a:lnTo>
                  <a:close/>
                  <a:moveTo>
                    <a:pt x="12011" y="1134"/>
                  </a:moveTo>
                  <a:lnTo>
                    <a:pt x="12011" y="215"/>
                  </a:lnTo>
                  <a:lnTo>
                    <a:pt x="12125" y="215"/>
                  </a:lnTo>
                  <a:lnTo>
                    <a:pt x="12125" y="538"/>
                  </a:lnTo>
                  <a:lnTo>
                    <a:pt x="12108" y="924"/>
                  </a:lnTo>
                  <a:lnTo>
                    <a:pt x="12112" y="924"/>
                  </a:lnTo>
                  <a:lnTo>
                    <a:pt x="12203" y="544"/>
                  </a:lnTo>
                  <a:lnTo>
                    <a:pt x="12309" y="215"/>
                  </a:lnTo>
                  <a:lnTo>
                    <a:pt x="12462" y="215"/>
                  </a:lnTo>
                  <a:lnTo>
                    <a:pt x="12462" y="1134"/>
                  </a:lnTo>
                  <a:lnTo>
                    <a:pt x="12349" y="1134"/>
                  </a:lnTo>
                  <a:lnTo>
                    <a:pt x="12349" y="691"/>
                  </a:lnTo>
                  <a:lnTo>
                    <a:pt x="12367" y="360"/>
                  </a:lnTo>
                  <a:lnTo>
                    <a:pt x="12364" y="360"/>
                  </a:lnTo>
                  <a:lnTo>
                    <a:pt x="12278" y="681"/>
                  </a:lnTo>
                  <a:lnTo>
                    <a:pt x="12132" y="1134"/>
                  </a:lnTo>
                  <a:lnTo>
                    <a:pt x="12011" y="1134"/>
                  </a:lnTo>
                  <a:close/>
                  <a:moveTo>
                    <a:pt x="11720" y="946"/>
                  </a:moveTo>
                  <a:lnTo>
                    <a:pt x="11720" y="384"/>
                  </a:lnTo>
                  <a:lnTo>
                    <a:pt x="11645" y="311"/>
                  </a:lnTo>
                  <a:lnTo>
                    <a:pt x="11561" y="311"/>
                  </a:lnTo>
                  <a:lnTo>
                    <a:pt x="11486" y="384"/>
                  </a:lnTo>
                  <a:lnTo>
                    <a:pt x="11486" y="946"/>
                  </a:lnTo>
                  <a:lnTo>
                    <a:pt x="11562" y="1027"/>
                  </a:lnTo>
                  <a:lnTo>
                    <a:pt x="11644" y="1027"/>
                  </a:lnTo>
                  <a:lnTo>
                    <a:pt x="11720" y="946"/>
                  </a:lnTo>
                  <a:close/>
                  <a:moveTo>
                    <a:pt x="11832" y="989"/>
                  </a:moveTo>
                  <a:lnTo>
                    <a:pt x="11692" y="1138"/>
                  </a:lnTo>
                  <a:lnTo>
                    <a:pt x="11513" y="1138"/>
                  </a:lnTo>
                  <a:lnTo>
                    <a:pt x="11373" y="989"/>
                  </a:lnTo>
                  <a:lnTo>
                    <a:pt x="11373" y="339"/>
                  </a:lnTo>
                  <a:lnTo>
                    <a:pt x="11514" y="200"/>
                  </a:lnTo>
                  <a:lnTo>
                    <a:pt x="11692" y="200"/>
                  </a:lnTo>
                  <a:lnTo>
                    <a:pt x="11832" y="339"/>
                  </a:lnTo>
                  <a:lnTo>
                    <a:pt x="11832" y="989"/>
                  </a:lnTo>
                  <a:close/>
                  <a:moveTo>
                    <a:pt x="10880" y="1021"/>
                  </a:moveTo>
                  <a:lnTo>
                    <a:pt x="11017" y="1021"/>
                  </a:lnTo>
                  <a:lnTo>
                    <a:pt x="11089" y="949"/>
                  </a:lnTo>
                  <a:lnTo>
                    <a:pt x="11089" y="801"/>
                  </a:lnTo>
                  <a:lnTo>
                    <a:pt x="11010" y="724"/>
                  </a:lnTo>
                  <a:lnTo>
                    <a:pt x="10880" y="724"/>
                  </a:lnTo>
                  <a:lnTo>
                    <a:pt x="10880" y="1021"/>
                  </a:lnTo>
                  <a:close/>
                  <a:moveTo>
                    <a:pt x="10999" y="611"/>
                  </a:moveTo>
                  <a:lnTo>
                    <a:pt x="11065" y="533"/>
                  </a:lnTo>
                  <a:lnTo>
                    <a:pt x="11065" y="399"/>
                  </a:lnTo>
                  <a:lnTo>
                    <a:pt x="10993" y="328"/>
                  </a:lnTo>
                  <a:lnTo>
                    <a:pt x="10880" y="328"/>
                  </a:lnTo>
                  <a:lnTo>
                    <a:pt x="10880" y="611"/>
                  </a:lnTo>
                  <a:lnTo>
                    <a:pt x="10999" y="611"/>
                  </a:lnTo>
                  <a:close/>
                  <a:moveTo>
                    <a:pt x="10766" y="214"/>
                  </a:moveTo>
                  <a:lnTo>
                    <a:pt x="11039" y="214"/>
                  </a:lnTo>
                  <a:lnTo>
                    <a:pt x="11179" y="352"/>
                  </a:lnTo>
                  <a:lnTo>
                    <a:pt x="11179" y="578"/>
                  </a:lnTo>
                  <a:lnTo>
                    <a:pt x="11110" y="659"/>
                  </a:lnTo>
                  <a:lnTo>
                    <a:pt x="11203" y="750"/>
                  </a:lnTo>
                  <a:lnTo>
                    <a:pt x="11203" y="995"/>
                  </a:lnTo>
                  <a:lnTo>
                    <a:pt x="11065" y="1134"/>
                  </a:lnTo>
                  <a:lnTo>
                    <a:pt x="10766" y="1134"/>
                  </a:lnTo>
                  <a:lnTo>
                    <a:pt x="10766" y="214"/>
                  </a:lnTo>
                  <a:close/>
                  <a:moveTo>
                    <a:pt x="10367" y="312"/>
                  </a:moveTo>
                  <a:lnTo>
                    <a:pt x="10203" y="312"/>
                  </a:lnTo>
                  <a:lnTo>
                    <a:pt x="10203" y="211"/>
                  </a:lnTo>
                  <a:lnTo>
                    <a:pt x="10645" y="211"/>
                  </a:lnTo>
                  <a:lnTo>
                    <a:pt x="10645" y="312"/>
                  </a:lnTo>
                  <a:lnTo>
                    <a:pt x="10480" y="312"/>
                  </a:lnTo>
                  <a:lnTo>
                    <a:pt x="10480" y="1134"/>
                  </a:lnTo>
                  <a:lnTo>
                    <a:pt x="10367" y="1134"/>
                  </a:lnTo>
                  <a:lnTo>
                    <a:pt x="10367" y="312"/>
                  </a:lnTo>
                  <a:close/>
                  <a:moveTo>
                    <a:pt x="9554" y="1021"/>
                  </a:moveTo>
                  <a:lnTo>
                    <a:pt x="9690" y="1021"/>
                  </a:lnTo>
                  <a:lnTo>
                    <a:pt x="9762" y="949"/>
                  </a:lnTo>
                  <a:lnTo>
                    <a:pt x="9762" y="801"/>
                  </a:lnTo>
                  <a:lnTo>
                    <a:pt x="9683" y="724"/>
                  </a:lnTo>
                  <a:lnTo>
                    <a:pt x="9554" y="724"/>
                  </a:lnTo>
                  <a:lnTo>
                    <a:pt x="9554" y="1021"/>
                  </a:lnTo>
                  <a:close/>
                  <a:moveTo>
                    <a:pt x="9672" y="611"/>
                  </a:moveTo>
                  <a:lnTo>
                    <a:pt x="9738" y="533"/>
                  </a:lnTo>
                  <a:lnTo>
                    <a:pt x="9738" y="399"/>
                  </a:lnTo>
                  <a:lnTo>
                    <a:pt x="9665" y="328"/>
                  </a:lnTo>
                  <a:lnTo>
                    <a:pt x="9554" y="328"/>
                  </a:lnTo>
                  <a:lnTo>
                    <a:pt x="9554" y="611"/>
                  </a:lnTo>
                  <a:lnTo>
                    <a:pt x="9672" y="611"/>
                  </a:lnTo>
                  <a:close/>
                  <a:moveTo>
                    <a:pt x="9439" y="214"/>
                  </a:moveTo>
                  <a:lnTo>
                    <a:pt x="9713" y="214"/>
                  </a:lnTo>
                  <a:lnTo>
                    <a:pt x="9852" y="352"/>
                  </a:lnTo>
                  <a:lnTo>
                    <a:pt x="9852" y="578"/>
                  </a:lnTo>
                  <a:lnTo>
                    <a:pt x="9784" y="659"/>
                  </a:lnTo>
                  <a:lnTo>
                    <a:pt x="9877" y="750"/>
                  </a:lnTo>
                  <a:lnTo>
                    <a:pt x="9877" y="995"/>
                  </a:lnTo>
                  <a:lnTo>
                    <a:pt x="9738" y="1134"/>
                  </a:lnTo>
                  <a:lnTo>
                    <a:pt x="9439" y="1134"/>
                  </a:lnTo>
                  <a:lnTo>
                    <a:pt x="9439" y="214"/>
                  </a:lnTo>
                  <a:close/>
                  <a:moveTo>
                    <a:pt x="9084" y="1134"/>
                  </a:moveTo>
                  <a:lnTo>
                    <a:pt x="8971" y="1134"/>
                  </a:lnTo>
                  <a:lnTo>
                    <a:pt x="8971" y="1020"/>
                  </a:lnTo>
                  <a:lnTo>
                    <a:pt x="9084" y="1020"/>
                  </a:lnTo>
                  <a:lnTo>
                    <a:pt x="9084" y="1134"/>
                  </a:lnTo>
                  <a:close/>
                  <a:moveTo>
                    <a:pt x="8675" y="719"/>
                  </a:moveTo>
                  <a:lnTo>
                    <a:pt x="8752" y="638"/>
                  </a:lnTo>
                  <a:lnTo>
                    <a:pt x="8752" y="399"/>
                  </a:lnTo>
                  <a:lnTo>
                    <a:pt x="8676" y="324"/>
                  </a:lnTo>
                  <a:lnTo>
                    <a:pt x="8543" y="324"/>
                  </a:lnTo>
                  <a:lnTo>
                    <a:pt x="8543" y="719"/>
                  </a:lnTo>
                  <a:lnTo>
                    <a:pt x="8675" y="719"/>
                  </a:lnTo>
                  <a:close/>
                  <a:moveTo>
                    <a:pt x="8866" y="352"/>
                  </a:moveTo>
                  <a:lnTo>
                    <a:pt x="8866" y="682"/>
                  </a:lnTo>
                  <a:lnTo>
                    <a:pt x="8723" y="831"/>
                  </a:lnTo>
                  <a:lnTo>
                    <a:pt x="8543" y="831"/>
                  </a:lnTo>
                  <a:lnTo>
                    <a:pt x="8543" y="1134"/>
                  </a:lnTo>
                  <a:lnTo>
                    <a:pt x="8430" y="1134"/>
                  </a:lnTo>
                  <a:lnTo>
                    <a:pt x="8430" y="212"/>
                  </a:lnTo>
                  <a:lnTo>
                    <a:pt x="8722" y="212"/>
                  </a:lnTo>
                  <a:lnTo>
                    <a:pt x="8866" y="352"/>
                  </a:lnTo>
                  <a:close/>
                  <a:moveTo>
                    <a:pt x="8138" y="946"/>
                  </a:moveTo>
                  <a:lnTo>
                    <a:pt x="8138" y="384"/>
                  </a:lnTo>
                  <a:lnTo>
                    <a:pt x="8063" y="311"/>
                  </a:lnTo>
                  <a:lnTo>
                    <a:pt x="7978" y="311"/>
                  </a:lnTo>
                  <a:lnTo>
                    <a:pt x="7904" y="384"/>
                  </a:lnTo>
                  <a:lnTo>
                    <a:pt x="7904" y="946"/>
                  </a:lnTo>
                  <a:lnTo>
                    <a:pt x="7980" y="1027"/>
                  </a:lnTo>
                  <a:lnTo>
                    <a:pt x="8062" y="1027"/>
                  </a:lnTo>
                  <a:lnTo>
                    <a:pt x="8138" y="946"/>
                  </a:lnTo>
                  <a:close/>
                  <a:moveTo>
                    <a:pt x="8250" y="989"/>
                  </a:moveTo>
                  <a:lnTo>
                    <a:pt x="8111" y="1138"/>
                  </a:lnTo>
                  <a:lnTo>
                    <a:pt x="7931" y="1138"/>
                  </a:lnTo>
                  <a:lnTo>
                    <a:pt x="7792" y="989"/>
                  </a:lnTo>
                  <a:lnTo>
                    <a:pt x="7792" y="339"/>
                  </a:lnTo>
                  <a:lnTo>
                    <a:pt x="7932" y="200"/>
                  </a:lnTo>
                  <a:lnTo>
                    <a:pt x="8111" y="200"/>
                  </a:lnTo>
                  <a:lnTo>
                    <a:pt x="8250" y="339"/>
                  </a:lnTo>
                  <a:lnTo>
                    <a:pt x="8250" y="989"/>
                  </a:lnTo>
                  <a:close/>
                  <a:moveTo>
                    <a:pt x="7307" y="669"/>
                  </a:moveTo>
                  <a:lnTo>
                    <a:pt x="7307" y="1022"/>
                  </a:lnTo>
                  <a:lnTo>
                    <a:pt x="7440" y="1022"/>
                  </a:lnTo>
                  <a:lnTo>
                    <a:pt x="7516" y="946"/>
                  </a:lnTo>
                  <a:lnTo>
                    <a:pt x="7516" y="750"/>
                  </a:lnTo>
                  <a:lnTo>
                    <a:pt x="7439" y="669"/>
                  </a:lnTo>
                  <a:lnTo>
                    <a:pt x="7307" y="669"/>
                  </a:lnTo>
                  <a:close/>
                  <a:moveTo>
                    <a:pt x="7194" y="211"/>
                  </a:moveTo>
                  <a:lnTo>
                    <a:pt x="7600" y="211"/>
                  </a:lnTo>
                  <a:lnTo>
                    <a:pt x="7600" y="323"/>
                  </a:lnTo>
                  <a:lnTo>
                    <a:pt x="7307" y="323"/>
                  </a:lnTo>
                  <a:lnTo>
                    <a:pt x="7307" y="557"/>
                  </a:lnTo>
                  <a:lnTo>
                    <a:pt x="7487" y="557"/>
                  </a:lnTo>
                  <a:lnTo>
                    <a:pt x="7631" y="706"/>
                  </a:lnTo>
                  <a:lnTo>
                    <a:pt x="7631" y="993"/>
                  </a:lnTo>
                  <a:lnTo>
                    <a:pt x="7486" y="1134"/>
                  </a:lnTo>
                  <a:lnTo>
                    <a:pt x="7194" y="1134"/>
                  </a:lnTo>
                  <a:lnTo>
                    <a:pt x="7194" y="211"/>
                  </a:lnTo>
                  <a:close/>
                  <a:moveTo>
                    <a:pt x="6912" y="388"/>
                  </a:moveTo>
                  <a:lnTo>
                    <a:pt x="6841" y="316"/>
                  </a:lnTo>
                  <a:lnTo>
                    <a:pt x="6760" y="316"/>
                  </a:lnTo>
                  <a:lnTo>
                    <a:pt x="6691" y="388"/>
                  </a:lnTo>
                  <a:lnTo>
                    <a:pt x="6691" y="949"/>
                  </a:lnTo>
                  <a:lnTo>
                    <a:pt x="6762" y="1028"/>
                  </a:lnTo>
                  <a:lnTo>
                    <a:pt x="6840" y="1028"/>
                  </a:lnTo>
                  <a:lnTo>
                    <a:pt x="6912" y="949"/>
                  </a:lnTo>
                  <a:lnTo>
                    <a:pt x="6912" y="847"/>
                  </a:lnTo>
                  <a:lnTo>
                    <a:pt x="7025" y="846"/>
                  </a:lnTo>
                  <a:lnTo>
                    <a:pt x="7025" y="991"/>
                  </a:lnTo>
                  <a:lnTo>
                    <a:pt x="6889" y="1140"/>
                  </a:lnTo>
                  <a:lnTo>
                    <a:pt x="6711" y="1140"/>
                  </a:lnTo>
                  <a:lnTo>
                    <a:pt x="6577" y="991"/>
                  </a:lnTo>
                  <a:lnTo>
                    <a:pt x="6577" y="344"/>
                  </a:lnTo>
                  <a:lnTo>
                    <a:pt x="6713" y="204"/>
                  </a:lnTo>
                  <a:lnTo>
                    <a:pt x="6889" y="204"/>
                  </a:lnTo>
                  <a:lnTo>
                    <a:pt x="7025" y="344"/>
                  </a:lnTo>
                  <a:lnTo>
                    <a:pt x="7025" y="482"/>
                  </a:lnTo>
                  <a:lnTo>
                    <a:pt x="6912" y="482"/>
                  </a:lnTo>
                  <a:lnTo>
                    <a:pt x="6912" y="388"/>
                  </a:lnTo>
                  <a:close/>
                  <a:moveTo>
                    <a:pt x="5802" y="68"/>
                  </a:moveTo>
                  <a:lnTo>
                    <a:pt x="5863" y="0"/>
                  </a:lnTo>
                  <a:lnTo>
                    <a:pt x="5911" y="39"/>
                  </a:lnTo>
                  <a:lnTo>
                    <a:pt x="5987" y="39"/>
                  </a:lnTo>
                  <a:lnTo>
                    <a:pt x="6037" y="0"/>
                  </a:lnTo>
                  <a:lnTo>
                    <a:pt x="6096" y="68"/>
                  </a:lnTo>
                  <a:lnTo>
                    <a:pt x="6027" y="145"/>
                  </a:lnTo>
                  <a:lnTo>
                    <a:pt x="5873" y="145"/>
                  </a:lnTo>
                  <a:lnTo>
                    <a:pt x="5802" y="68"/>
                  </a:lnTo>
                  <a:close/>
                  <a:moveTo>
                    <a:pt x="5727" y="1134"/>
                  </a:moveTo>
                  <a:lnTo>
                    <a:pt x="5727" y="215"/>
                  </a:lnTo>
                  <a:lnTo>
                    <a:pt x="5840" y="215"/>
                  </a:lnTo>
                  <a:lnTo>
                    <a:pt x="5840" y="538"/>
                  </a:lnTo>
                  <a:lnTo>
                    <a:pt x="5823" y="924"/>
                  </a:lnTo>
                  <a:lnTo>
                    <a:pt x="5826" y="924"/>
                  </a:lnTo>
                  <a:lnTo>
                    <a:pt x="5918" y="544"/>
                  </a:lnTo>
                  <a:lnTo>
                    <a:pt x="6023" y="215"/>
                  </a:lnTo>
                  <a:lnTo>
                    <a:pt x="6176" y="215"/>
                  </a:lnTo>
                  <a:lnTo>
                    <a:pt x="6176" y="1134"/>
                  </a:lnTo>
                  <a:lnTo>
                    <a:pt x="6064" y="1134"/>
                  </a:lnTo>
                  <a:lnTo>
                    <a:pt x="6064" y="691"/>
                  </a:lnTo>
                  <a:lnTo>
                    <a:pt x="6082" y="360"/>
                  </a:lnTo>
                  <a:lnTo>
                    <a:pt x="6078" y="360"/>
                  </a:lnTo>
                  <a:lnTo>
                    <a:pt x="5993" y="681"/>
                  </a:lnTo>
                  <a:lnTo>
                    <a:pt x="5847" y="1134"/>
                  </a:lnTo>
                  <a:lnTo>
                    <a:pt x="5727" y="1134"/>
                  </a:lnTo>
                  <a:close/>
                  <a:moveTo>
                    <a:pt x="5434" y="211"/>
                  </a:moveTo>
                  <a:lnTo>
                    <a:pt x="5548" y="211"/>
                  </a:lnTo>
                  <a:lnTo>
                    <a:pt x="5548" y="1134"/>
                  </a:lnTo>
                  <a:lnTo>
                    <a:pt x="5434" y="1134"/>
                  </a:lnTo>
                  <a:lnTo>
                    <a:pt x="5434" y="211"/>
                  </a:lnTo>
                  <a:close/>
                  <a:moveTo>
                    <a:pt x="4983" y="627"/>
                  </a:moveTo>
                  <a:lnTo>
                    <a:pt x="4983" y="1022"/>
                  </a:lnTo>
                  <a:lnTo>
                    <a:pt x="5116" y="1022"/>
                  </a:lnTo>
                  <a:lnTo>
                    <a:pt x="5192" y="946"/>
                  </a:lnTo>
                  <a:lnTo>
                    <a:pt x="5192" y="708"/>
                  </a:lnTo>
                  <a:lnTo>
                    <a:pt x="5115" y="627"/>
                  </a:lnTo>
                  <a:lnTo>
                    <a:pt x="4983" y="627"/>
                  </a:lnTo>
                  <a:close/>
                  <a:moveTo>
                    <a:pt x="5163" y="1134"/>
                  </a:moveTo>
                  <a:lnTo>
                    <a:pt x="4870" y="1134"/>
                  </a:lnTo>
                  <a:lnTo>
                    <a:pt x="4870" y="212"/>
                  </a:lnTo>
                  <a:lnTo>
                    <a:pt x="4983" y="212"/>
                  </a:lnTo>
                  <a:lnTo>
                    <a:pt x="4983" y="514"/>
                  </a:lnTo>
                  <a:lnTo>
                    <a:pt x="5164" y="514"/>
                  </a:lnTo>
                  <a:lnTo>
                    <a:pt x="5306" y="664"/>
                  </a:lnTo>
                  <a:lnTo>
                    <a:pt x="5306" y="993"/>
                  </a:lnTo>
                  <a:lnTo>
                    <a:pt x="5163" y="1134"/>
                  </a:lnTo>
                  <a:close/>
                  <a:moveTo>
                    <a:pt x="4259" y="1134"/>
                  </a:moveTo>
                  <a:lnTo>
                    <a:pt x="4259" y="215"/>
                  </a:lnTo>
                  <a:lnTo>
                    <a:pt x="4373" y="215"/>
                  </a:lnTo>
                  <a:lnTo>
                    <a:pt x="4373" y="621"/>
                  </a:lnTo>
                  <a:lnTo>
                    <a:pt x="4582" y="621"/>
                  </a:lnTo>
                  <a:lnTo>
                    <a:pt x="4582" y="215"/>
                  </a:lnTo>
                  <a:lnTo>
                    <a:pt x="4696" y="215"/>
                  </a:lnTo>
                  <a:lnTo>
                    <a:pt x="4696" y="1134"/>
                  </a:lnTo>
                  <a:lnTo>
                    <a:pt x="4582" y="1134"/>
                  </a:lnTo>
                  <a:lnTo>
                    <a:pt x="4582" y="728"/>
                  </a:lnTo>
                  <a:lnTo>
                    <a:pt x="4373" y="728"/>
                  </a:lnTo>
                  <a:lnTo>
                    <a:pt x="4373" y="1134"/>
                  </a:lnTo>
                  <a:lnTo>
                    <a:pt x="4259" y="1134"/>
                  </a:lnTo>
                  <a:close/>
                  <a:moveTo>
                    <a:pt x="3768" y="627"/>
                  </a:moveTo>
                  <a:lnTo>
                    <a:pt x="3768" y="1022"/>
                  </a:lnTo>
                  <a:lnTo>
                    <a:pt x="3902" y="1022"/>
                  </a:lnTo>
                  <a:lnTo>
                    <a:pt x="3978" y="946"/>
                  </a:lnTo>
                  <a:lnTo>
                    <a:pt x="3978" y="708"/>
                  </a:lnTo>
                  <a:lnTo>
                    <a:pt x="3900" y="627"/>
                  </a:lnTo>
                  <a:lnTo>
                    <a:pt x="3768" y="627"/>
                  </a:lnTo>
                  <a:close/>
                  <a:moveTo>
                    <a:pt x="3947" y="1134"/>
                  </a:moveTo>
                  <a:lnTo>
                    <a:pt x="3656" y="1134"/>
                  </a:lnTo>
                  <a:lnTo>
                    <a:pt x="3656" y="212"/>
                  </a:lnTo>
                  <a:lnTo>
                    <a:pt x="3768" y="212"/>
                  </a:lnTo>
                  <a:lnTo>
                    <a:pt x="3768" y="514"/>
                  </a:lnTo>
                  <a:lnTo>
                    <a:pt x="3948" y="514"/>
                  </a:lnTo>
                  <a:lnTo>
                    <a:pt x="4091" y="664"/>
                  </a:lnTo>
                  <a:lnTo>
                    <a:pt x="4091" y="993"/>
                  </a:lnTo>
                  <a:lnTo>
                    <a:pt x="3947" y="1134"/>
                  </a:lnTo>
                  <a:close/>
                  <a:moveTo>
                    <a:pt x="3160" y="212"/>
                  </a:moveTo>
                  <a:lnTo>
                    <a:pt x="3483" y="212"/>
                  </a:lnTo>
                  <a:lnTo>
                    <a:pt x="3483" y="1134"/>
                  </a:lnTo>
                  <a:lnTo>
                    <a:pt x="3369" y="1134"/>
                  </a:lnTo>
                  <a:lnTo>
                    <a:pt x="3369" y="322"/>
                  </a:lnTo>
                  <a:lnTo>
                    <a:pt x="3258" y="322"/>
                  </a:lnTo>
                  <a:lnTo>
                    <a:pt x="3140" y="1134"/>
                  </a:lnTo>
                  <a:lnTo>
                    <a:pt x="2968" y="1134"/>
                  </a:lnTo>
                  <a:lnTo>
                    <a:pt x="2968" y="1031"/>
                  </a:lnTo>
                  <a:lnTo>
                    <a:pt x="3040" y="1031"/>
                  </a:lnTo>
                  <a:lnTo>
                    <a:pt x="3160" y="212"/>
                  </a:lnTo>
                  <a:close/>
                  <a:moveTo>
                    <a:pt x="2818" y="622"/>
                  </a:moveTo>
                  <a:lnTo>
                    <a:pt x="2818" y="734"/>
                  </a:lnTo>
                  <a:lnTo>
                    <a:pt x="2593" y="734"/>
                  </a:lnTo>
                  <a:lnTo>
                    <a:pt x="2593" y="1022"/>
                  </a:lnTo>
                  <a:lnTo>
                    <a:pt x="2879" y="1022"/>
                  </a:lnTo>
                  <a:lnTo>
                    <a:pt x="2879" y="1134"/>
                  </a:lnTo>
                  <a:lnTo>
                    <a:pt x="2480" y="1134"/>
                  </a:lnTo>
                  <a:lnTo>
                    <a:pt x="2480" y="212"/>
                  </a:lnTo>
                  <a:lnTo>
                    <a:pt x="2862" y="212"/>
                  </a:lnTo>
                  <a:lnTo>
                    <a:pt x="2862" y="324"/>
                  </a:lnTo>
                  <a:lnTo>
                    <a:pt x="2593" y="324"/>
                  </a:lnTo>
                  <a:lnTo>
                    <a:pt x="2593" y="622"/>
                  </a:lnTo>
                  <a:lnTo>
                    <a:pt x="2818" y="622"/>
                  </a:lnTo>
                  <a:close/>
                  <a:moveTo>
                    <a:pt x="2165" y="322"/>
                  </a:moveTo>
                  <a:lnTo>
                    <a:pt x="2053" y="322"/>
                  </a:lnTo>
                  <a:lnTo>
                    <a:pt x="1949" y="1036"/>
                  </a:lnTo>
                  <a:lnTo>
                    <a:pt x="2165" y="1036"/>
                  </a:lnTo>
                  <a:lnTo>
                    <a:pt x="2165" y="322"/>
                  </a:lnTo>
                  <a:close/>
                  <a:moveTo>
                    <a:pt x="1746" y="1226"/>
                  </a:moveTo>
                  <a:lnTo>
                    <a:pt x="1746" y="1036"/>
                  </a:lnTo>
                  <a:lnTo>
                    <a:pt x="1835" y="1036"/>
                  </a:lnTo>
                  <a:lnTo>
                    <a:pt x="1953" y="212"/>
                  </a:lnTo>
                  <a:lnTo>
                    <a:pt x="2278" y="212"/>
                  </a:lnTo>
                  <a:lnTo>
                    <a:pt x="2278" y="1036"/>
                  </a:lnTo>
                  <a:lnTo>
                    <a:pt x="2358" y="1036"/>
                  </a:lnTo>
                  <a:lnTo>
                    <a:pt x="2358" y="1226"/>
                  </a:lnTo>
                  <a:lnTo>
                    <a:pt x="2248" y="1226"/>
                  </a:lnTo>
                  <a:lnTo>
                    <a:pt x="2248" y="1134"/>
                  </a:lnTo>
                  <a:lnTo>
                    <a:pt x="1855" y="1134"/>
                  </a:lnTo>
                  <a:lnTo>
                    <a:pt x="1855" y="1226"/>
                  </a:lnTo>
                  <a:lnTo>
                    <a:pt x="1746" y="1226"/>
                  </a:lnTo>
                  <a:close/>
                  <a:moveTo>
                    <a:pt x="1336" y="584"/>
                  </a:moveTo>
                  <a:lnTo>
                    <a:pt x="1430" y="584"/>
                  </a:lnTo>
                  <a:lnTo>
                    <a:pt x="1496" y="506"/>
                  </a:lnTo>
                  <a:lnTo>
                    <a:pt x="1496" y="394"/>
                  </a:lnTo>
                  <a:lnTo>
                    <a:pt x="1434" y="323"/>
                  </a:lnTo>
                  <a:lnTo>
                    <a:pt x="1370" y="323"/>
                  </a:lnTo>
                  <a:lnTo>
                    <a:pt x="1310" y="394"/>
                  </a:lnTo>
                  <a:lnTo>
                    <a:pt x="1310" y="448"/>
                  </a:lnTo>
                  <a:lnTo>
                    <a:pt x="1196" y="448"/>
                  </a:lnTo>
                  <a:lnTo>
                    <a:pt x="1196" y="347"/>
                  </a:lnTo>
                  <a:lnTo>
                    <a:pt x="1323" y="209"/>
                  </a:lnTo>
                  <a:lnTo>
                    <a:pt x="1481" y="209"/>
                  </a:lnTo>
                  <a:lnTo>
                    <a:pt x="1610" y="347"/>
                  </a:lnTo>
                  <a:lnTo>
                    <a:pt x="1610" y="550"/>
                  </a:lnTo>
                  <a:lnTo>
                    <a:pt x="1541" y="632"/>
                  </a:lnTo>
                  <a:lnTo>
                    <a:pt x="1634" y="723"/>
                  </a:lnTo>
                  <a:lnTo>
                    <a:pt x="1634" y="994"/>
                  </a:lnTo>
                  <a:lnTo>
                    <a:pt x="1500" y="1136"/>
                  </a:lnTo>
                  <a:lnTo>
                    <a:pt x="1323" y="1136"/>
                  </a:lnTo>
                  <a:lnTo>
                    <a:pt x="1189" y="994"/>
                  </a:lnTo>
                  <a:lnTo>
                    <a:pt x="1189" y="828"/>
                  </a:lnTo>
                  <a:lnTo>
                    <a:pt x="1301" y="828"/>
                  </a:lnTo>
                  <a:lnTo>
                    <a:pt x="1301" y="950"/>
                  </a:lnTo>
                  <a:lnTo>
                    <a:pt x="1371" y="1025"/>
                  </a:lnTo>
                  <a:lnTo>
                    <a:pt x="1450" y="1025"/>
                  </a:lnTo>
                  <a:lnTo>
                    <a:pt x="1521" y="950"/>
                  </a:lnTo>
                  <a:lnTo>
                    <a:pt x="1521" y="774"/>
                  </a:lnTo>
                  <a:lnTo>
                    <a:pt x="1441" y="697"/>
                  </a:lnTo>
                  <a:lnTo>
                    <a:pt x="1336" y="697"/>
                  </a:lnTo>
                  <a:lnTo>
                    <a:pt x="1336" y="584"/>
                  </a:lnTo>
                  <a:close/>
                  <a:moveTo>
                    <a:pt x="863" y="324"/>
                  </a:moveTo>
                  <a:lnTo>
                    <a:pt x="840" y="324"/>
                  </a:lnTo>
                  <a:lnTo>
                    <a:pt x="771" y="782"/>
                  </a:lnTo>
                  <a:lnTo>
                    <a:pt x="933" y="782"/>
                  </a:lnTo>
                  <a:lnTo>
                    <a:pt x="863" y="324"/>
                  </a:lnTo>
                  <a:close/>
                  <a:moveTo>
                    <a:pt x="742" y="212"/>
                  </a:moveTo>
                  <a:lnTo>
                    <a:pt x="961" y="212"/>
                  </a:lnTo>
                  <a:lnTo>
                    <a:pt x="1099" y="1134"/>
                  </a:lnTo>
                  <a:lnTo>
                    <a:pt x="984" y="1134"/>
                  </a:lnTo>
                  <a:lnTo>
                    <a:pt x="949" y="894"/>
                  </a:lnTo>
                  <a:lnTo>
                    <a:pt x="754" y="894"/>
                  </a:lnTo>
                  <a:lnTo>
                    <a:pt x="719" y="1134"/>
                  </a:lnTo>
                  <a:lnTo>
                    <a:pt x="605" y="1134"/>
                  </a:lnTo>
                  <a:lnTo>
                    <a:pt x="742" y="212"/>
                  </a:lnTo>
                  <a:close/>
                  <a:moveTo>
                    <a:pt x="503" y="352"/>
                  </a:moveTo>
                  <a:lnTo>
                    <a:pt x="503" y="682"/>
                  </a:lnTo>
                  <a:lnTo>
                    <a:pt x="361" y="831"/>
                  </a:lnTo>
                  <a:lnTo>
                    <a:pt x="180" y="831"/>
                  </a:lnTo>
                  <a:lnTo>
                    <a:pt x="180" y="1134"/>
                  </a:lnTo>
                  <a:lnTo>
                    <a:pt x="67" y="1134"/>
                  </a:lnTo>
                  <a:lnTo>
                    <a:pt x="67" y="357"/>
                  </a:lnTo>
                  <a:lnTo>
                    <a:pt x="114" y="329"/>
                  </a:lnTo>
                  <a:lnTo>
                    <a:pt x="114" y="320"/>
                  </a:lnTo>
                  <a:lnTo>
                    <a:pt x="0" y="320"/>
                  </a:lnTo>
                  <a:lnTo>
                    <a:pt x="0" y="212"/>
                  </a:lnTo>
                  <a:lnTo>
                    <a:pt x="360" y="212"/>
                  </a:lnTo>
                  <a:lnTo>
                    <a:pt x="503" y="352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" y="0"/>
            <a:ext cx="4349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" y="0"/>
            <a:ext cx="4349751" cy="6858000"/>
            <a:chOff x="0" y="0"/>
            <a:chExt cx="3262313" cy="685800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0"/>
              <a:ext cx="1295400" cy="5634038"/>
            </a:xfrm>
            <a:custGeom>
              <a:avLst/>
              <a:gdLst>
                <a:gd name="T0" fmla="*/ 5 w 3263"/>
                <a:gd name="T1" fmla="*/ 14196 h 14196"/>
                <a:gd name="T2" fmla="*/ 3263 w 3263"/>
                <a:gd name="T3" fmla="*/ 12208 h 14196"/>
                <a:gd name="T4" fmla="*/ 668 w 3263"/>
                <a:gd name="T5" fmla="*/ 0 h 14196"/>
                <a:gd name="T6" fmla="*/ 11 w 3263"/>
                <a:gd name="T7" fmla="*/ 0 h 14196"/>
                <a:gd name="T8" fmla="*/ 8 w 3263"/>
                <a:gd name="T9" fmla="*/ 630 h 14196"/>
                <a:gd name="T10" fmla="*/ 5 w 3263"/>
                <a:gd name="T11" fmla="*/ 1339 h 14196"/>
                <a:gd name="T12" fmla="*/ 3 w 3263"/>
                <a:gd name="T13" fmla="*/ 2117 h 14196"/>
                <a:gd name="T14" fmla="*/ 2 w 3263"/>
                <a:gd name="T15" fmla="*/ 2954 h 14196"/>
                <a:gd name="T16" fmla="*/ 1 w 3263"/>
                <a:gd name="T17" fmla="*/ 3842 h 14196"/>
                <a:gd name="T18" fmla="*/ 0 w 3263"/>
                <a:gd name="T19" fmla="*/ 4769 h 14196"/>
                <a:gd name="T20" fmla="*/ 0 w 3263"/>
                <a:gd name="T21" fmla="*/ 5728 h 14196"/>
                <a:gd name="T22" fmla="*/ 0 w 3263"/>
                <a:gd name="T23" fmla="*/ 6709 h 14196"/>
                <a:gd name="T24" fmla="*/ 0 w 3263"/>
                <a:gd name="T25" fmla="*/ 7701 h 14196"/>
                <a:gd name="T26" fmla="*/ 1 w 3263"/>
                <a:gd name="T27" fmla="*/ 8697 h 14196"/>
                <a:gd name="T28" fmla="*/ 1 w 3263"/>
                <a:gd name="T29" fmla="*/ 9687 h 14196"/>
                <a:gd name="T30" fmla="*/ 2 w 3263"/>
                <a:gd name="T31" fmla="*/ 10659 h 14196"/>
                <a:gd name="T32" fmla="*/ 3 w 3263"/>
                <a:gd name="T33" fmla="*/ 11605 h 14196"/>
                <a:gd name="T34" fmla="*/ 4 w 3263"/>
                <a:gd name="T35" fmla="*/ 12516 h 14196"/>
                <a:gd name="T36" fmla="*/ 4 w 3263"/>
                <a:gd name="T37" fmla="*/ 13383 h 14196"/>
                <a:gd name="T38" fmla="*/ 5 w 3263"/>
                <a:gd name="T39" fmla="*/ 14196 h 14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63" h="14196">
                  <a:moveTo>
                    <a:pt x="5" y="14196"/>
                  </a:moveTo>
                  <a:lnTo>
                    <a:pt x="3263" y="12208"/>
                  </a:lnTo>
                  <a:lnTo>
                    <a:pt x="668" y="0"/>
                  </a:lnTo>
                  <a:lnTo>
                    <a:pt x="11" y="0"/>
                  </a:lnTo>
                  <a:lnTo>
                    <a:pt x="8" y="630"/>
                  </a:lnTo>
                  <a:lnTo>
                    <a:pt x="5" y="1339"/>
                  </a:lnTo>
                  <a:lnTo>
                    <a:pt x="3" y="2117"/>
                  </a:lnTo>
                  <a:lnTo>
                    <a:pt x="2" y="2954"/>
                  </a:lnTo>
                  <a:lnTo>
                    <a:pt x="1" y="3842"/>
                  </a:lnTo>
                  <a:lnTo>
                    <a:pt x="0" y="4769"/>
                  </a:lnTo>
                  <a:lnTo>
                    <a:pt x="0" y="5728"/>
                  </a:lnTo>
                  <a:lnTo>
                    <a:pt x="0" y="6709"/>
                  </a:lnTo>
                  <a:lnTo>
                    <a:pt x="0" y="7701"/>
                  </a:lnTo>
                  <a:lnTo>
                    <a:pt x="1" y="8697"/>
                  </a:lnTo>
                  <a:lnTo>
                    <a:pt x="1" y="9687"/>
                  </a:lnTo>
                  <a:lnTo>
                    <a:pt x="2" y="10659"/>
                  </a:lnTo>
                  <a:lnTo>
                    <a:pt x="3" y="11605"/>
                  </a:lnTo>
                  <a:lnTo>
                    <a:pt x="4" y="12516"/>
                  </a:lnTo>
                  <a:lnTo>
                    <a:pt x="4" y="13383"/>
                  </a:lnTo>
                  <a:lnTo>
                    <a:pt x="5" y="14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588" y="4845050"/>
              <a:ext cx="1720850" cy="2012950"/>
            </a:xfrm>
            <a:custGeom>
              <a:avLst/>
              <a:gdLst>
                <a:gd name="T0" fmla="*/ 3258 w 4335"/>
                <a:gd name="T1" fmla="*/ 0 h 5072"/>
                <a:gd name="T2" fmla="*/ 0 w 4335"/>
                <a:gd name="T3" fmla="*/ 1988 h 5072"/>
                <a:gd name="T4" fmla="*/ 1 w 4335"/>
                <a:gd name="T5" fmla="*/ 2254 h 5072"/>
                <a:gd name="T6" fmla="*/ 1 w 4335"/>
                <a:gd name="T7" fmla="*/ 2512 h 5072"/>
                <a:gd name="T8" fmla="*/ 1 w 4335"/>
                <a:gd name="T9" fmla="*/ 2763 h 5072"/>
                <a:gd name="T10" fmla="*/ 3 w 4335"/>
                <a:gd name="T11" fmla="*/ 3005 h 5072"/>
                <a:gd name="T12" fmla="*/ 3 w 4335"/>
                <a:gd name="T13" fmla="*/ 3237 h 5072"/>
                <a:gd name="T14" fmla="*/ 3 w 4335"/>
                <a:gd name="T15" fmla="*/ 3460 h 5072"/>
                <a:gd name="T16" fmla="*/ 3 w 4335"/>
                <a:gd name="T17" fmla="*/ 3672 h 5072"/>
                <a:gd name="T18" fmla="*/ 4 w 4335"/>
                <a:gd name="T19" fmla="*/ 3875 h 5072"/>
                <a:gd name="T20" fmla="*/ 4 w 4335"/>
                <a:gd name="T21" fmla="*/ 4067 h 5072"/>
                <a:gd name="T22" fmla="*/ 4 w 4335"/>
                <a:gd name="T23" fmla="*/ 4247 h 5072"/>
                <a:gd name="T24" fmla="*/ 4 w 4335"/>
                <a:gd name="T25" fmla="*/ 4415 h 5072"/>
                <a:gd name="T26" fmla="*/ 5 w 4335"/>
                <a:gd name="T27" fmla="*/ 4572 h 5072"/>
                <a:gd name="T28" fmla="*/ 5 w 4335"/>
                <a:gd name="T29" fmla="*/ 4717 h 5072"/>
                <a:gd name="T30" fmla="*/ 5 w 4335"/>
                <a:gd name="T31" fmla="*/ 4848 h 5072"/>
                <a:gd name="T32" fmla="*/ 5 w 4335"/>
                <a:gd name="T33" fmla="*/ 4967 h 5072"/>
                <a:gd name="T34" fmla="*/ 5 w 4335"/>
                <a:gd name="T35" fmla="*/ 5072 h 5072"/>
                <a:gd name="T36" fmla="*/ 4313 w 4335"/>
                <a:gd name="T37" fmla="*/ 5072 h 5072"/>
                <a:gd name="T38" fmla="*/ 4335 w 4335"/>
                <a:gd name="T39" fmla="*/ 5072 h 5072"/>
                <a:gd name="T40" fmla="*/ 3258 w 4335"/>
                <a:gd name="T41" fmla="*/ 0 h 5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35" h="5072">
                  <a:moveTo>
                    <a:pt x="3258" y="0"/>
                  </a:moveTo>
                  <a:lnTo>
                    <a:pt x="0" y="1988"/>
                  </a:lnTo>
                  <a:lnTo>
                    <a:pt x="1" y="2254"/>
                  </a:lnTo>
                  <a:lnTo>
                    <a:pt x="1" y="2512"/>
                  </a:lnTo>
                  <a:lnTo>
                    <a:pt x="1" y="2763"/>
                  </a:lnTo>
                  <a:lnTo>
                    <a:pt x="3" y="3005"/>
                  </a:lnTo>
                  <a:lnTo>
                    <a:pt x="3" y="3237"/>
                  </a:lnTo>
                  <a:lnTo>
                    <a:pt x="3" y="3460"/>
                  </a:lnTo>
                  <a:lnTo>
                    <a:pt x="3" y="3672"/>
                  </a:lnTo>
                  <a:lnTo>
                    <a:pt x="4" y="3875"/>
                  </a:lnTo>
                  <a:lnTo>
                    <a:pt x="4" y="4067"/>
                  </a:lnTo>
                  <a:lnTo>
                    <a:pt x="4" y="4247"/>
                  </a:lnTo>
                  <a:lnTo>
                    <a:pt x="4" y="4415"/>
                  </a:lnTo>
                  <a:lnTo>
                    <a:pt x="5" y="4572"/>
                  </a:lnTo>
                  <a:lnTo>
                    <a:pt x="5" y="4717"/>
                  </a:lnTo>
                  <a:lnTo>
                    <a:pt x="5" y="4848"/>
                  </a:lnTo>
                  <a:lnTo>
                    <a:pt x="5" y="4967"/>
                  </a:lnTo>
                  <a:lnTo>
                    <a:pt x="5" y="5072"/>
                  </a:lnTo>
                  <a:lnTo>
                    <a:pt x="4313" y="5072"/>
                  </a:lnTo>
                  <a:lnTo>
                    <a:pt x="4335" y="5072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1295400" y="4584700"/>
              <a:ext cx="1966913" cy="2273300"/>
            </a:xfrm>
            <a:custGeom>
              <a:avLst/>
              <a:gdLst>
                <a:gd name="T0" fmla="*/ 0 w 4957"/>
                <a:gd name="T1" fmla="*/ 656 h 5728"/>
                <a:gd name="T2" fmla="*/ 1077 w 4957"/>
                <a:gd name="T3" fmla="*/ 5728 h 5728"/>
                <a:gd name="T4" fmla="*/ 4957 w 4957"/>
                <a:gd name="T5" fmla="*/ 5728 h 5728"/>
                <a:gd name="T6" fmla="*/ 1077 w 4957"/>
                <a:gd name="T7" fmla="*/ 0 h 5728"/>
                <a:gd name="T8" fmla="*/ 0 w 4957"/>
                <a:gd name="T9" fmla="*/ 65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7" h="5728">
                  <a:moveTo>
                    <a:pt x="0" y="656"/>
                  </a:moveTo>
                  <a:lnTo>
                    <a:pt x="1077" y="5728"/>
                  </a:lnTo>
                  <a:lnTo>
                    <a:pt x="4957" y="5728"/>
                  </a:lnTo>
                  <a:lnTo>
                    <a:pt x="1077" y="0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202368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9172"/>
            <a:ext cx="10989733" cy="72494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1" y="0"/>
            <a:ext cx="4349751" cy="6858000"/>
            <a:chOff x="0" y="0"/>
            <a:chExt cx="3262313" cy="6858000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0" y="0"/>
              <a:ext cx="1295400" cy="5634038"/>
            </a:xfrm>
            <a:custGeom>
              <a:avLst/>
              <a:gdLst>
                <a:gd name="T0" fmla="*/ 5 w 3263"/>
                <a:gd name="T1" fmla="*/ 14196 h 14196"/>
                <a:gd name="T2" fmla="*/ 3263 w 3263"/>
                <a:gd name="T3" fmla="*/ 12208 h 14196"/>
                <a:gd name="T4" fmla="*/ 668 w 3263"/>
                <a:gd name="T5" fmla="*/ 0 h 14196"/>
                <a:gd name="T6" fmla="*/ 11 w 3263"/>
                <a:gd name="T7" fmla="*/ 0 h 14196"/>
                <a:gd name="T8" fmla="*/ 8 w 3263"/>
                <a:gd name="T9" fmla="*/ 630 h 14196"/>
                <a:gd name="T10" fmla="*/ 5 w 3263"/>
                <a:gd name="T11" fmla="*/ 1339 h 14196"/>
                <a:gd name="T12" fmla="*/ 3 w 3263"/>
                <a:gd name="T13" fmla="*/ 2117 h 14196"/>
                <a:gd name="T14" fmla="*/ 2 w 3263"/>
                <a:gd name="T15" fmla="*/ 2954 h 14196"/>
                <a:gd name="T16" fmla="*/ 1 w 3263"/>
                <a:gd name="T17" fmla="*/ 3842 h 14196"/>
                <a:gd name="T18" fmla="*/ 0 w 3263"/>
                <a:gd name="T19" fmla="*/ 4769 h 14196"/>
                <a:gd name="T20" fmla="*/ 0 w 3263"/>
                <a:gd name="T21" fmla="*/ 5728 h 14196"/>
                <a:gd name="T22" fmla="*/ 0 w 3263"/>
                <a:gd name="T23" fmla="*/ 6709 h 14196"/>
                <a:gd name="T24" fmla="*/ 0 w 3263"/>
                <a:gd name="T25" fmla="*/ 7701 h 14196"/>
                <a:gd name="T26" fmla="*/ 1 w 3263"/>
                <a:gd name="T27" fmla="*/ 8697 h 14196"/>
                <a:gd name="T28" fmla="*/ 1 w 3263"/>
                <a:gd name="T29" fmla="*/ 9687 h 14196"/>
                <a:gd name="T30" fmla="*/ 2 w 3263"/>
                <a:gd name="T31" fmla="*/ 10659 h 14196"/>
                <a:gd name="T32" fmla="*/ 3 w 3263"/>
                <a:gd name="T33" fmla="*/ 11605 h 14196"/>
                <a:gd name="T34" fmla="*/ 4 w 3263"/>
                <a:gd name="T35" fmla="*/ 12516 h 14196"/>
                <a:gd name="T36" fmla="*/ 4 w 3263"/>
                <a:gd name="T37" fmla="*/ 13383 h 14196"/>
                <a:gd name="T38" fmla="*/ 5 w 3263"/>
                <a:gd name="T39" fmla="*/ 14196 h 14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63" h="14196">
                  <a:moveTo>
                    <a:pt x="5" y="14196"/>
                  </a:moveTo>
                  <a:lnTo>
                    <a:pt x="3263" y="12208"/>
                  </a:lnTo>
                  <a:lnTo>
                    <a:pt x="668" y="0"/>
                  </a:lnTo>
                  <a:lnTo>
                    <a:pt x="11" y="0"/>
                  </a:lnTo>
                  <a:lnTo>
                    <a:pt x="8" y="630"/>
                  </a:lnTo>
                  <a:lnTo>
                    <a:pt x="5" y="1339"/>
                  </a:lnTo>
                  <a:lnTo>
                    <a:pt x="3" y="2117"/>
                  </a:lnTo>
                  <a:lnTo>
                    <a:pt x="2" y="2954"/>
                  </a:lnTo>
                  <a:lnTo>
                    <a:pt x="1" y="3842"/>
                  </a:lnTo>
                  <a:lnTo>
                    <a:pt x="0" y="4769"/>
                  </a:lnTo>
                  <a:lnTo>
                    <a:pt x="0" y="5728"/>
                  </a:lnTo>
                  <a:lnTo>
                    <a:pt x="0" y="6709"/>
                  </a:lnTo>
                  <a:lnTo>
                    <a:pt x="0" y="7701"/>
                  </a:lnTo>
                  <a:lnTo>
                    <a:pt x="1" y="8697"/>
                  </a:lnTo>
                  <a:lnTo>
                    <a:pt x="1" y="9687"/>
                  </a:lnTo>
                  <a:lnTo>
                    <a:pt x="2" y="10659"/>
                  </a:lnTo>
                  <a:lnTo>
                    <a:pt x="3" y="11605"/>
                  </a:lnTo>
                  <a:lnTo>
                    <a:pt x="4" y="12516"/>
                  </a:lnTo>
                  <a:lnTo>
                    <a:pt x="4" y="13383"/>
                  </a:lnTo>
                  <a:lnTo>
                    <a:pt x="5" y="14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588" y="4845050"/>
              <a:ext cx="1720850" cy="2012950"/>
            </a:xfrm>
            <a:custGeom>
              <a:avLst/>
              <a:gdLst>
                <a:gd name="T0" fmla="*/ 3258 w 4335"/>
                <a:gd name="T1" fmla="*/ 0 h 5072"/>
                <a:gd name="T2" fmla="*/ 0 w 4335"/>
                <a:gd name="T3" fmla="*/ 1988 h 5072"/>
                <a:gd name="T4" fmla="*/ 1 w 4335"/>
                <a:gd name="T5" fmla="*/ 2254 h 5072"/>
                <a:gd name="T6" fmla="*/ 1 w 4335"/>
                <a:gd name="T7" fmla="*/ 2512 h 5072"/>
                <a:gd name="T8" fmla="*/ 1 w 4335"/>
                <a:gd name="T9" fmla="*/ 2763 h 5072"/>
                <a:gd name="T10" fmla="*/ 3 w 4335"/>
                <a:gd name="T11" fmla="*/ 3005 h 5072"/>
                <a:gd name="T12" fmla="*/ 3 w 4335"/>
                <a:gd name="T13" fmla="*/ 3237 h 5072"/>
                <a:gd name="T14" fmla="*/ 3 w 4335"/>
                <a:gd name="T15" fmla="*/ 3460 h 5072"/>
                <a:gd name="T16" fmla="*/ 3 w 4335"/>
                <a:gd name="T17" fmla="*/ 3672 h 5072"/>
                <a:gd name="T18" fmla="*/ 4 w 4335"/>
                <a:gd name="T19" fmla="*/ 3875 h 5072"/>
                <a:gd name="T20" fmla="*/ 4 w 4335"/>
                <a:gd name="T21" fmla="*/ 4067 h 5072"/>
                <a:gd name="T22" fmla="*/ 4 w 4335"/>
                <a:gd name="T23" fmla="*/ 4247 h 5072"/>
                <a:gd name="T24" fmla="*/ 4 w 4335"/>
                <a:gd name="T25" fmla="*/ 4415 h 5072"/>
                <a:gd name="T26" fmla="*/ 5 w 4335"/>
                <a:gd name="T27" fmla="*/ 4572 h 5072"/>
                <a:gd name="T28" fmla="*/ 5 w 4335"/>
                <a:gd name="T29" fmla="*/ 4717 h 5072"/>
                <a:gd name="T30" fmla="*/ 5 w 4335"/>
                <a:gd name="T31" fmla="*/ 4848 h 5072"/>
                <a:gd name="T32" fmla="*/ 5 w 4335"/>
                <a:gd name="T33" fmla="*/ 4967 h 5072"/>
                <a:gd name="T34" fmla="*/ 5 w 4335"/>
                <a:gd name="T35" fmla="*/ 5072 h 5072"/>
                <a:gd name="T36" fmla="*/ 4313 w 4335"/>
                <a:gd name="T37" fmla="*/ 5072 h 5072"/>
                <a:gd name="T38" fmla="*/ 4335 w 4335"/>
                <a:gd name="T39" fmla="*/ 5072 h 5072"/>
                <a:gd name="T40" fmla="*/ 3258 w 4335"/>
                <a:gd name="T41" fmla="*/ 0 h 5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35" h="5072">
                  <a:moveTo>
                    <a:pt x="3258" y="0"/>
                  </a:moveTo>
                  <a:lnTo>
                    <a:pt x="0" y="1988"/>
                  </a:lnTo>
                  <a:lnTo>
                    <a:pt x="1" y="2254"/>
                  </a:lnTo>
                  <a:lnTo>
                    <a:pt x="1" y="2512"/>
                  </a:lnTo>
                  <a:lnTo>
                    <a:pt x="1" y="2763"/>
                  </a:lnTo>
                  <a:lnTo>
                    <a:pt x="3" y="3005"/>
                  </a:lnTo>
                  <a:lnTo>
                    <a:pt x="3" y="3237"/>
                  </a:lnTo>
                  <a:lnTo>
                    <a:pt x="3" y="3460"/>
                  </a:lnTo>
                  <a:lnTo>
                    <a:pt x="3" y="3672"/>
                  </a:lnTo>
                  <a:lnTo>
                    <a:pt x="4" y="3875"/>
                  </a:lnTo>
                  <a:lnTo>
                    <a:pt x="4" y="4067"/>
                  </a:lnTo>
                  <a:lnTo>
                    <a:pt x="4" y="4247"/>
                  </a:lnTo>
                  <a:lnTo>
                    <a:pt x="4" y="4415"/>
                  </a:lnTo>
                  <a:lnTo>
                    <a:pt x="5" y="4572"/>
                  </a:lnTo>
                  <a:lnTo>
                    <a:pt x="5" y="4717"/>
                  </a:lnTo>
                  <a:lnTo>
                    <a:pt x="5" y="4848"/>
                  </a:lnTo>
                  <a:lnTo>
                    <a:pt x="5" y="4967"/>
                  </a:lnTo>
                  <a:lnTo>
                    <a:pt x="5" y="5072"/>
                  </a:lnTo>
                  <a:lnTo>
                    <a:pt x="4313" y="5072"/>
                  </a:lnTo>
                  <a:lnTo>
                    <a:pt x="4335" y="5072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1295400" y="4584700"/>
              <a:ext cx="1966913" cy="2273300"/>
            </a:xfrm>
            <a:custGeom>
              <a:avLst/>
              <a:gdLst>
                <a:gd name="T0" fmla="*/ 0 w 4957"/>
                <a:gd name="T1" fmla="*/ 656 h 5728"/>
                <a:gd name="T2" fmla="*/ 1077 w 4957"/>
                <a:gd name="T3" fmla="*/ 5728 h 5728"/>
                <a:gd name="T4" fmla="*/ 4957 w 4957"/>
                <a:gd name="T5" fmla="*/ 5728 h 5728"/>
                <a:gd name="T6" fmla="*/ 1077 w 4957"/>
                <a:gd name="T7" fmla="*/ 0 h 5728"/>
                <a:gd name="T8" fmla="*/ 0 w 4957"/>
                <a:gd name="T9" fmla="*/ 656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7" h="5728">
                  <a:moveTo>
                    <a:pt x="0" y="656"/>
                  </a:moveTo>
                  <a:lnTo>
                    <a:pt x="1077" y="5728"/>
                  </a:lnTo>
                  <a:lnTo>
                    <a:pt x="4957" y="5728"/>
                  </a:lnTo>
                  <a:lnTo>
                    <a:pt x="1077" y="0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19" name="Группа 18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26707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9172"/>
            <a:ext cx="10989733" cy="72494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24" name="Группа 23"/>
          <p:cNvGrpSpPr/>
          <p:nvPr userDrawn="1"/>
        </p:nvGrpSpPr>
        <p:grpSpPr>
          <a:xfrm>
            <a:off x="6864351" y="1301921"/>
            <a:ext cx="8008303" cy="5979222"/>
            <a:chOff x="2238181" y="1810234"/>
            <a:chExt cx="3689548" cy="3672959"/>
          </a:xfrm>
        </p:grpSpPr>
        <p:sp>
          <p:nvSpPr>
            <p:cNvPr id="25" name="Freeform 7"/>
            <p:cNvSpPr>
              <a:spLocks/>
            </p:cNvSpPr>
            <p:nvPr userDrawn="1"/>
          </p:nvSpPr>
          <p:spPr bwMode="auto">
            <a:xfrm rot="8173759" flipH="1">
              <a:off x="3362364" y="3324678"/>
              <a:ext cx="2170909" cy="2158515"/>
            </a:xfrm>
            <a:custGeom>
              <a:avLst/>
              <a:gdLst>
                <a:gd name="T0" fmla="*/ 0 w 5311"/>
                <a:gd name="T1" fmla="*/ 0 h 5971"/>
                <a:gd name="T2" fmla="*/ 608 w 5311"/>
                <a:gd name="T3" fmla="*/ 5971 h 5971"/>
                <a:gd name="T4" fmla="*/ 5311 w 5311"/>
                <a:gd name="T5" fmla="*/ 5659 h 5971"/>
                <a:gd name="T6" fmla="*/ 5311 w 5311"/>
                <a:gd name="T7" fmla="*/ 434 h 5971"/>
                <a:gd name="T8" fmla="*/ 0 w 5311"/>
                <a:gd name="T9" fmla="*/ 0 h 5971"/>
                <a:gd name="connsiteX0" fmla="*/ 0 w 11303"/>
                <a:gd name="connsiteY0" fmla="*/ 0 h 10000"/>
                <a:gd name="connsiteX1" fmla="*/ 1145 w 11303"/>
                <a:gd name="connsiteY1" fmla="*/ 10000 h 10000"/>
                <a:gd name="connsiteX2" fmla="*/ 11303 w 11303"/>
                <a:gd name="connsiteY2" fmla="*/ 9052 h 10000"/>
                <a:gd name="connsiteX3" fmla="*/ 10000 w 11303"/>
                <a:gd name="connsiteY3" fmla="*/ 727 h 10000"/>
                <a:gd name="connsiteX4" fmla="*/ 0 w 11303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3" h="10000">
                  <a:moveTo>
                    <a:pt x="0" y="0"/>
                  </a:moveTo>
                  <a:lnTo>
                    <a:pt x="1145" y="10000"/>
                  </a:lnTo>
                  <a:lnTo>
                    <a:pt x="11303" y="9052"/>
                  </a:lnTo>
                  <a:lnTo>
                    <a:pt x="10000" y="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1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 rot="17854213">
              <a:off x="3617622" y="2166797"/>
              <a:ext cx="2666670" cy="1953544"/>
            </a:xfrm>
            <a:custGeom>
              <a:avLst/>
              <a:gdLst>
                <a:gd name="T0" fmla="*/ 0 w 5720"/>
                <a:gd name="T1" fmla="*/ 91 h 5404"/>
                <a:gd name="T2" fmla="*/ 5720 w 5720"/>
                <a:gd name="T3" fmla="*/ 0 h 5404"/>
                <a:gd name="T4" fmla="*/ 4291 w 5720"/>
                <a:gd name="T5" fmla="*/ 5404 h 5404"/>
                <a:gd name="T6" fmla="*/ 321 w 5720"/>
                <a:gd name="T7" fmla="*/ 5092 h 5404"/>
                <a:gd name="T8" fmla="*/ 0 w 5720"/>
                <a:gd name="T9" fmla="*/ 91 h 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0" h="5404">
                  <a:moveTo>
                    <a:pt x="0" y="91"/>
                  </a:moveTo>
                  <a:lnTo>
                    <a:pt x="5720" y="0"/>
                  </a:lnTo>
                  <a:lnTo>
                    <a:pt x="4291" y="5404"/>
                  </a:lnTo>
                  <a:lnTo>
                    <a:pt x="321" y="509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58B1C5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2238181" y="2680650"/>
              <a:ext cx="2171518" cy="1763181"/>
            </a:xfrm>
            <a:custGeom>
              <a:avLst/>
              <a:gdLst>
                <a:gd name="T0" fmla="*/ 0 w 5796"/>
                <a:gd name="T1" fmla="*/ 590 h 6207"/>
                <a:gd name="T2" fmla="*/ 2011 w 5796"/>
                <a:gd name="T3" fmla="*/ 6207 h 6207"/>
                <a:gd name="T4" fmla="*/ 5796 w 5796"/>
                <a:gd name="T5" fmla="*/ 5434 h 6207"/>
                <a:gd name="T6" fmla="*/ 5796 w 5796"/>
                <a:gd name="T7" fmla="*/ 0 h 6207"/>
                <a:gd name="T8" fmla="*/ 0 w 5796"/>
                <a:gd name="T9" fmla="*/ 590 h 6207"/>
                <a:gd name="connsiteX0" fmla="*/ 0 w 10364"/>
                <a:gd name="connsiteY0" fmla="*/ 0 h 10273"/>
                <a:gd name="connsiteX1" fmla="*/ 3834 w 10364"/>
                <a:gd name="connsiteY1" fmla="*/ 10273 h 10273"/>
                <a:gd name="connsiteX2" fmla="*/ 10364 w 10364"/>
                <a:gd name="connsiteY2" fmla="*/ 9028 h 10273"/>
                <a:gd name="connsiteX3" fmla="*/ 10364 w 10364"/>
                <a:gd name="connsiteY3" fmla="*/ 273 h 10273"/>
                <a:gd name="connsiteX4" fmla="*/ 0 w 10364"/>
                <a:gd name="connsiteY4" fmla="*/ 0 h 1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4" h="10273">
                  <a:moveTo>
                    <a:pt x="0" y="0"/>
                  </a:moveTo>
                  <a:lnTo>
                    <a:pt x="3834" y="10273"/>
                  </a:lnTo>
                  <a:lnTo>
                    <a:pt x="10364" y="9028"/>
                  </a:lnTo>
                  <a:lnTo>
                    <a:pt x="10364" y="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C98F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347597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61" name="Прямоугольник 51"/>
          <p:cNvSpPr/>
          <p:nvPr userDrawn="1"/>
        </p:nvSpPr>
        <p:spPr>
          <a:xfrm>
            <a:off x="8876235" y="3738408"/>
            <a:ext cx="1348224" cy="338665"/>
          </a:xfrm>
          <a:custGeom>
            <a:avLst/>
            <a:gdLst>
              <a:gd name="connsiteX0" fmla="*/ 0 w 3040997"/>
              <a:gd name="connsiteY0" fmla="*/ 0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0 w 3040997"/>
              <a:gd name="connsiteY4" fmla="*/ 0 h 603105"/>
              <a:gd name="connsiteX0" fmla="*/ 163901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163901 w 3040997"/>
              <a:gd name="connsiteY4" fmla="*/ 17253 h 603105"/>
              <a:gd name="connsiteX0" fmla="*/ 336429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336429 w 3040997"/>
              <a:gd name="connsiteY4" fmla="*/ 17253 h 603105"/>
              <a:gd name="connsiteX0" fmla="*/ 94889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94889 w 3040997"/>
              <a:gd name="connsiteY4" fmla="*/ 17253 h 6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997" h="603105">
                <a:moveTo>
                  <a:pt x="94889" y="17253"/>
                </a:moveTo>
                <a:lnTo>
                  <a:pt x="3040997" y="0"/>
                </a:lnTo>
                <a:lnTo>
                  <a:pt x="3040997" y="603105"/>
                </a:lnTo>
                <a:lnTo>
                  <a:pt x="0" y="603105"/>
                </a:lnTo>
                <a:lnTo>
                  <a:pt x="94889" y="172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2" name="Прямоугольник 51"/>
          <p:cNvSpPr/>
          <p:nvPr userDrawn="1"/>
        </p:nvSpPr>
        <p:spPr>
          <a:xfrm>
            <a:off x="7298091" y="1600201"/>
            <a:ext cx="4294472" cy="603105"/>
          </a:xfrm>
          <a:custGeom>
            <a:avLst/>
            <a:gdLst>
              <a:gd name="connsiteX0" fmla="*/ 0 w 3040997"/>
              <a:gd name="connsiteY0" fmla="*/ 0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0 w 3040997"/>
              <a:gd name="connsiteY4" fmla="*/ 0 h 603105"/>
              <a:gd name="connsiteX0" fmla="*/ 163901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163901 w 3040997"/>
              <a:gd name="connsiteY4" fmla="*/ 17253 h 603105"/>
              <a:gd name="connsiteX0" fmla="*/ 336429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336429 w 3040997"/>
              <a:gd name="connsiteY4" fmla="*/ 17253 h 603105"/>
              <a:gd name="connsiteX0" fmla="*/ 94889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94889 w 3040997"/>
              <a:gd name="connsiteY4" fmla="*/ 17253 h 6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997" h="603105">
                <a:moveTo>
                  <a:pt x="94889" y="17253"/>
                </a:moveTo>
                <a:lnTo>
                  <a:pt x="3040997" y="0"/>
                </a:lnTo>
                <a:lnTo>
                  <a:pt x="3040997" y="603105"/>
                </a:lnTo>
                <a:lnTo>
                  <a:pt x="0" y="603105"/>
                </a:lnTo>
                <a:lnTo>
                  <a:pt x="94889" y="1725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63" name="Группа 62"/>
          <p:cNvGrpSpPr/>
          <p:nvPr userDrawn="1"/>
        </p:nvGrpSpPr>
        <p:grpSpPr>
          <a:xfrm>
            <a:off x="3441321" y="2410398"/>
            <a:ext cx="3707884" cy="2995476"/>
            <a:chOff x="4613275" y="2174876"/>
            <a:chExt cx="3148013" cy="3390900"/>
          </a:xfrm>
        </p:grpSpPr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4613275" y="2174876"/>
              <a:ext cx="2890838" cy="3390900"/>
            </a:xfrm>
            <a:custGeom>
              <a:avLst/>
              <a:gdLst>
                <a:gd name="T0" fmla="*/ 2829 w 5462"/>
                <a:gd name="T1" fmla="*/ 3234 h 6408"/>
                <a:gd name="T2" fmla="*/ 5280 w 5462"/>
                <a:gd name="T3" fmla="*/ 1245 h 6408"/>
                <a:gd name="T4" fmla="*/ 5265 w 5462"/>
                <a:gd name="T5" fmla="*/ 1225 h 6408"/>
                <a:gd name="T6" fmla="*/ 5250 w 5462"/>
                <a:gd name="T7" fmla="*/ 1207 h 6408"/>
                <a:gd name="T8" fmla="*/ 5235 w 5462"/>
                <a:gd name="T9" fmla="*/ 1188 h 6408"/>
                <a:gd name="T10" fmla="*/ 5219 w 5462"/>
                <a:gd name="T11" fmla="*/ 1169 h 6408"/>
                <a:gd name="T12" fmla="*/ 2795 w 5462"/>
                <a:gd name="T13" fmla="*/ 3136 h 6408"/>
                <a:gd name="T14" fmla="*/ 2795 w 5462"/>
                <a:gd name="T15" fmla="*/ 1 h 6408"/>
                <a:gd name="T16" fmla="*/ 2783 w 5462"/>
                <a:gd name="T17" fmla="*/ 1 h 6408"/>
                <a:gd name="T18" fmla="*/ 2770 w 5462"/>
                <a:gd name="T19" fmla="*/ 0 h 6408"/>
                <a:gd name="T20" fmla="*/ 2758 w 5462"/>
                <a:gd name="T21" fmla="*/ 0 h 6408"/>
                <a:gd name="T22" fmla="*/ 2746 w 5462"/>
                <a:gd name="T23" fmla="*/ 0 h 6408"/>
                <a:gd name="T24" fmla="*/ 2734 w 5462"/>
                <a:gd name="T25" fmla="*/ 0 h 6408"/>
                <a:gd name="T26" fmla="*/ 2722 w 5462"/>
                <a:gd name="T27" fmla="*/ 0 h 6408"/>
                <a:gd name="T28" fmla="*/ 2709 w 5462"/>
                <a:gd name="T29" fmla="*/ 1 h 6408"/>
                <a:gd name="T30" fmla="*/ 2698 w 5462"/>
                <a:gd name="T31" fmla="*/ 1 h 6408"/>
                <a:gd name="T32" fmla="*/ 2698 w 5462"/>
                <a:gd name="T33" fmla="*/ 3150 h 6408"/>
                <a:gd name="T34" fmla="*/ 52 w 5462"/>
                <a:gd name="T35" fmla="*/ 1474 h 6408"/>
                <a:gd name="T36" fmla="*/ 38 w 5462"/>
                <a:gd name="T37" fmla="*/ 1495 h 6408"/>
                <a:gd name="T38" fmla="*/ 26 w 5462"/>
                <a:gd name="T39" fmla="*/ 1515 h 6408"/>
                <a:gd name="T40" fmla="*/ 13 w 5462"/>
                <a:gd name="T41" fmla="*/ 1536 h 6408"/>
                <a:gd name="T42" fmla="*/ 0 w 5462"/>
                <a:gd name="T43" fmla="*/ 1556 h 6408"/>
                <a:gd name="T44" fmla="*/ 2663 w 5462"/>
                <a:gd name="T45" fmla="*/ 3243 h 6408"/>
                <a:gd name="T46" fmla="*/ 246 w 5462"/>
                <a:gd name="T47" fmla="*/ 5205 h 6408"/>
                <a:gd name="T48" fmla="*/ 261 w 5462"/>
                <a:gd name="T49" fmla="*/ 5225 h 6408"/>
                <a:gd name="T50" fmla="*/ 276 w 5462"/>
                <a:gd name="T51" fmla="*/ 5243 h 6408"/>
                <a:gd name="T52" fmla="*/ 291 w 5462"/>
                <a:gd name="T53" fmla="*/ 5261 h 6408"/>
                <a:gd name="T54" fmla="*/ 308 w 5462"/>
                <a:gd name="T55" fmla="*/ 5280 h 6408"/>
                <a:gd name="T56" fmla="*/ 2698 w 5462"/>
                <a:gd name="T57" fmla="*/ 3341 h 6408"/>
                <a:gd name="T58" fmla="*/ 2698 w 5462"/>
                <a:gd name="T59" fmla="*/ 6408 h 6408"/>
                <a:gd name="T60" fmla="*/ 2709 w 5462"/>
                <a:gd name="T61" fmla="*/ 6408 h 6408"/>
                <a:gd name="T62" fmla="*/ 2722 w 5462"/>
                <a:gd name="T63" fmla="*/ 6408 h 6408"/>
                <a:gd name="T64" fmla="*/ 2734 w 5462"/>
                <a:gd name="T65" fmla="*/ 6408 h 6408"/>
                <a:gd name="T66" fmla="*/ 2746 w 5462"/>
                <a:gd name="T67" fmla="*/ 6408 h 6408"/>
                <a:gd name="T68" fmla="*/ 2758 w 5462"/>
                <a:gd name="T69" fmla="*/ 6408 h 6408"/>
                <a:gd name="T70" fmla="*/ 2770 w 5462"/>
                <a:gd name="T71" fmla="*/ 6408 h 6408"/>
                <a:gd name="T72" fmla="*/ 2783 w 5462"/>
                <a:gd name="T73" fmla="*/ 6408 h 6408"/>
                <a:gd name="T74" fmla="*/ 2795 w 5462"/>
                <a:gd name="T75" fmla="*/ 6408 h 6408"/>
                <a:gd name="T76" fmla="*/ 2795 w 5462"/>
                <a:gd name="T77" fmla="*/ 3327 h 6408"/>
                <a:gd name="T78" fmla="*/ 5409 w 5462"/>
                <a:gd name="T79" fmla="*/ 4983 h 6408"/>
                <a:gd name="T80" fmla="*/ 5424 w 5462"/>
                <a:gd name="T81" fmla="*/ 4963 h 6408"/>
                <a:gd name="T82" fmla="*/ 5436 w 5462"/>
                <a:gd name="T83" fmla="*/ 4943 h 6408"/>
                <a:gd name="T84" fmla="*/ 5449 w 5462"/>
                <a:gd name="T85" fmla="*/ 4922 h 6408"/>
                <a:gd name="T86" fmla="*/ 5462 w 5462"/>
                <a:gd name="T87" fmla="*/ 4902 h 6408"/>
                <a:gd name="T88" fmla="*/ 2829 w 5462"/>
                <a:gd name="T89" fmla="*/ 3234 h 6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62" h="6408">
                  <a:moveTo>
                    <a:pt x="2829" y="3234"/>
                  </a:moveTo>
                  <a:lnTo>
                    <a:pt x="5280" y="1245"/>
                  </a:lnTo>
                  <a:lnTo>
                    <a:pt x="5265" y="1225"/>
                  </a:lnTo>
                  <a:lnTo>
                    <a:pt x="5250" y="1207"/>
                  </a:lnTo>
                  <a:lnTo>
                    <a:pt x="5235" y="1188"/>
                  </a:lnTo>
                  <a:lnTo>
                    <a:pt x="5219" y="1169"/>
                  </a:lnTo>
                  <a:lnTo>
                    <a:pt x="2795" y="3136"/>
                  </a:lnTo>
                  <a:lnTo>
                    <a:pt x="2795" y="1"/>
                  </a:lnTo>
                  <a:lnTo>
                    <a:pt x="2783" y="1"/>
                  </a:lnTo>
                  <a:lnTo>
                    <a:pt x="2770" y="0"/>
                  </a:lnTo>
                  <a:lnTo>
                    <a:pt x="2758" y="0"/>
                  </a:lnTo>
                  <a:lnTo>
                    <a:pt x="2746" y="0"/>
                  </a:lnTo>
                  <a:lnTo>
                    <a:pt x="2734" y="0"/>
                  </a:lnTo>
                  <a:lnTo>
                    <a:pt x="2722" y="0"/>
                  </a:lnTo>
                  <a:lnTo>
                    <a:pt x="2709" y="1"/>
                  </a:lnTo>
                  <a:lnTo>
                    <a:pt x="2698" y="1"/>
                  </a:lnTo>
                  <a:lnTo>
                    <a:pt x="2698" y="3150"/>
                  </a:lnTo>
                  <a:lnTo>
                    <a:pt x="52" y="1474"/>
                  </a:lnTo>
                  <a:lnTo>
                    <a:pt x="38" y="1495"/>
                  </a:lnTo>
                  <a:lnTo>
                    <a:pt x="26" y="1515"/>
                  </a:lnTo>
                  <a:lnTo>
                    <a:pt x="13" y="1536"/>
                  </a:lnTo>
                  <a:lnTo>
                    <a:pt x="0" y="1556"/>
                  </a:lnTo>
                  <a:lnTo>
                    <a:pt x="2663" y="3243"/>
                  </a:lnTo>
                  <a:lnTo>
                    <a:pt x="246" y="5205"/>
                  </a:lnTo>
                  <a:lnTo>
                    <a:pt x="261" y="5225"/>
                  </a:lnTo>
                  <a:lnTo>
                    <a:pt x="276" y="5243"/>
                  </a:lnTo>
                  <a:lnTo>
                    <a:pt x="291" y="5261"/>
                  </a:lnTo>
                  <a:lnTo>
                    <a:pt x="308" y="5280"/>
                  </a:lnTo>
                  <a:lnTo>
                    <a:pt x="2698" y="3341"/>
                  </a:lnTo>
                  <a:lnTo>
                    <a:pt x="2698" y="6408"/>
                  </a:lnTo>
                  <a:lnTo>
                    <a:pt x="2709" y="6408"/>
                  </a:lnTo>
                  <a:lnTo>
                    <a:pt x="2722" y="6408"/>
                  </a:lnTo>
                  <a:lnTo>
                    <a:pt x="2734" y="6408"/>
                  </a:lnTo>
                  <a:lnTo>
                    <a:pt x="2746" y="6408"/>
                  </a:lnTo>
                  <a:lnTo>
                    <a:pt x="2758" y="6408"/>
                  </a:lnTo>
                  <a:lnTo>
                    <a:pt x="2770" y="6408"/>
                  </a:lnTo>
                  <a:lnTo>
                    <a:pt x="2783" y="6408"/>
                  </a:lnTo>
                  <a:lnTo>
                    <a:pt x="2795" y="6408"/>
                  </a:lnTo>
                  <a:lnTo>
                    <a:pt x="2795" y="3327"/>
                  </a:lnTo>
                  <a:lnTo>
                    <a:pt x="5409" y="4983"/>
                  </a:lnTo>
                  <a:lnTo>
                    <a:pt x="5424" y="4963"/>
                  </a:lnTo>
                  <a:lnTo>
                    <a:pt x="5436" y="4943"/>
                  </a:lnTo>
                  <a:lnTo>
                    <a:pt x="5449" y="4922"/>
                  </a:lnTo>
                  <a:lnTo>
                    <a:pt x="5462" y="4902"/>
                  </a:lnTo>
                  <a:lnTo>
                    <a:pt x="2829" y="323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6092825" y="2176463"/>
              <a:ext cx="1282700" cy="906463"/>
            </a:xfrm>
            <a:custGeom>
              <a:avLst/>
              <a:gdLst>
                <a:gd name="T0" fmla="*/ 2424 w 2424"/>
                <a:gd name="T1" fmla="*/ 1168 h 1713"/>
                <a:gd name="T2" fmla="*/ 2312 w 2424"/>
                <a:gd name="T3" fmla="*/ 1040 h 1713"/>
                <a:gd name="T4" fmla="*/ 2194 w 2424"/>
                <a:gd name="T5" fmla="*/ 916 h 1713"/>
                <a:gd name="T6" fmla="*/ 2069 w 2424"/>
                <a:gd name="T7" fmla="*/ 801 h 1713"/>
                <a:gd name="T8" fmla="*/ 1938 w 2424"/>
                <a:gd name="T9" fmla="*/ 692 h 1713"/>
                <a:gd name="T10" fmla="*/ 1802 w 2424"/>
                <a:gd name="T11" fmla="*/ 589 h 1713"/>
                <a:gd name="T12" fmla="*/ 1661 w 2424"/>
                <a:gd name="T13" fmla="*/ 494 h 1713"/>
                <a:gd name="T14" fmla="*/ 1514 w 2424"/>
                <a:gd name="T15" fmla="*/ 406 h 1713"/>
                <a:gd name="T16" fmla="*/ 1362 w 2424"/>
                <a:gd name="T17" fmla="*/ 326 h 1713"/>
                <a:gd name="T18" fmla="*/ 1205 w 2424"/>
                <a:gd name="T19" fmla="*/ 254 h 1713"/>
                <a:gd name="T20" fmla="*/ 1043 w 2424"/>
                <a:gd name="T21" fmla="*/ 190 h 1713"/>
                <a:gd name="T22" fmla="*/ 878 w 2424"/>
                <a:gd name="T23" fmla="*/ 136 h 1713"/>
                <a:gd name="T24" fmla="*/ 709 w 2424"/>
                <a:gd name="T25" fmla="*/ 89 h 1713"/>
                <a:gd name="T26" fmla="*/ 537 w 2424"/>
                <a:gd name="T27" fmla="*/ 53 h 1713"/>
                <a:gd name="T28" fmla="*/ 361 w 2424"/>
                <a:gd name="T29" fmla="*/ 25 h 1713"/>
                <a:gd name="T30" fmla="*/ 181 w 2424"/>
                <a:gd name="T31" fmla="*/ 7 h 1713"/>
                <a:gd name="T32" fmla="*/ 0 w 2424"/>
                <a:gd name="T33" fmla="*/ 0 h 1713"/>
                <a:gd name="T34" fmla="*/ 66 w 2424"/>
                <a:gd name="T35" fmla="*/ 867 h 1713"/>
                <a:gd name="T36" fmla="*/ 196 w 2424"/>
                <a:gd name="T37" fmla="*/ 876 h 1713"/>
                <a:gd name="T38" fmla="*/ 324 w 2424"/>
                <a:gd name="T39" fmla="*/ 894 h 1713"/>
                <a:gd name="T40" fmla="*/ 450 w 2424"/>
                <a:gd name="T41" fmla="*/ 917 h 1713"/>
                <a:gd name="T42" fmla="*/ 573 w 2424"/>
                <a:gd name="T43" fmla="*/ 948 h 1713"/>
                <a:gd name="T44" fmla="*/ 694 w 2424"/>
                <a:gd name="T45" fmla="*/ 984 h 1713"/>
                <a:gd name="T46" fmla="*/ 812 w 2424"/>
                <a:gd name="T47" fmla="*/ 1028 h 1713"/>
                <a:gd name="T48" fmla="*/ 928 w 2424"/>
                <a:gd name="T49" fmla="*/ 1077 h 1713"/>
                <a:gd name="T50" fmla="*/ 1039 w 2424"/>
                <a:gd name="T51" fmla="*/ 1133 h 1713"/>
                <a:gd name="T52" fmla="*/ 1147 w 2424"/>
                <a:gd name="T53" fmla="*/ 1193 h 1713"/>
                <a:gd name="T54" fmla="*/ 1252 w 2424"/>
                <a:gd name="T55" fmla="*/ 1259 h 1713"/>
                <a:gd name="T56" fmla="*/ 1352 w 2424"/>
                <a:gd name="T57" fmla="*/ 1330 h 1713"/>
                <a:gd name="T58" fmla="*/ 1449 w 2424"/>
                <a:gd name="T59" fmla="*/ 1407 h 1713"/>
                <a:gd name="T60" fmla="*/ 1541 w 2424"/>
                <a:gd name="T61" fmla="*/ 1489 h 1713"/>
                <a:gd name="T62" fmla="*/ 1630 w 2424"/>
                <a:gd name="T63" fmla="*/ 1575 h 1713"/>
                <a:gd name="T64" fmla="*/ 1713 w 2424"/>
                <a:gd name="T65" fmla="*/ 1665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4" h="1713">
                  <a:moveTo>
                    <a:pt x="1753" y="1713"/>
                  </a:moveTo>
                  <a:lnTo>
                    <a:pt x="2424" y="1168"/>
                  </a:lnTo>
                  <a:lnTo>
                    <a:pt x="2369" y="1102"/>
                  </a:lnTo>
                  <a:lnTo>
                    <a:pt x="2312" y="1040"/>
                  </a:lnTo>
                  <a:lnTo>
                    <a:pt x="2254" y="977"/>
                  </a:lnTo>
                  <a:lnTo>
                    <a:pt x="2194" y="916"/>
                  </a:lnTo>
                  <a:lnTo>
                    <a:pt x="2133" y="858"/>
                  </a:lnTo>
                  <a:lnTo>
                    <a:pt x="2069" y="801"/>
                  </a:lnTo>
                  <a:lnTo>
                    <a:pt x="2005" y="744"/>
                  </a:lnTo>
                  <a:lnTo>
                    <a:pt x="1938" y="692"/>
                  </a:lnTo>
                  <a:lnTo>
                    <a:pt x="1871" y="639"/>
                  </a:lnTo>
                  <a:lnTo>
                    <a:pt x="1802" y="589"/>
                  </a:lnTo>
                  <a:lnTo>
                    <a:pt x="1732" y="540"/>
                  </a:lnTo>
                  <a:lnTo>
                    <a:pt x="1661" y="494"/>
                  </a:lnTo>
                  <a:lnTo>
                    <a:pt x="1587" y="448"/>
                  </a:lnTo>
                  <a:lnTo>
                    <a:pt x="1514" y="406"/>
                  </a:lnTo>
                  <a:lnTo>
                    <a:pt x="1438" y="365"/>
                  </a:lnTo>
                  <a:lnTo>
                    <a:pt x="1362" y="326"/>
                  </a:lnTo>
                  <a:lnTo>
                    <a:pt x="1284" y="289"/>
                  </a:lnTo>
                  <a:lnTo>
                    <a:pt x="1205" y="254"/>
                  </a:lnTo>
                  <a:lnTo>
                    <a:pt x="1124" y="221"/>
                  </a:lnTo>
                  <a:lnTo>
                    <a:pt x="1043" y="190"/>
                  </a:lnTo>
                  <a:lnTo>
                    <a:pt x="961" y="162"/>
                  </a:lnTo>
                  <a:lnTo>
                    <a:pt x="878" y="136"/>
                  </a:lnTo>
                  <a:lnTo>
                    <a:pt x="795" y="111"/>
                  </a:lnTo>
                  <a:lnTo>
                    <a:pt x="709" y="89"/>
                  </a:lnTo>
                  <a:lnTo>
                    <a:pt x="623" y="70"/>
                  </a:lnTo>
                  <a:lnTo>
                    <a:pt x="537" y="53"/>
                  </a:lnTo>
                  <a:lnTo>
                    <a:pt x="449" y="38"/>
                  </a:lnTo>
                  <a:lnTo>
                    <a:pt x="361" y="25"/>
                  </a:lnTo>
                  <a:lnTo>
                    <a:pt x="271" y="15"/>
                  </a:lnTo>
                  <a:lnTo>
                    <a:pt x="181" y="7"/>
                  </a:lnTo>
                  <a:lnTo>
                    <a:pt x="91" y="2"/>
                  </a:lnTo>
                  <a:lnTo>
                    <a:pt x="0" y="0"/>
                  </a:lnTo>
                  <a:lnTo>
                    <a:pt x="0" y="864"/>
                  </a:lnTo>
                  <a:lnTo>
                    <a:pt x="66" y="867"/>
                  </a:lnTo>
                  <a:lnTo>
                    <a:pt x="130" y="871"/>
                  </a:lnTo>
                  <a:lnTo>
                    <a:pt x="196" y="876"/>
                  </a:lnTo>
                  <a:lnTo>
                    <a:pt x="260" y="884"/>
                  </a:lnTo>
                  <a:lnTo>
                    <a:pt x="324" y="894"/>
                  </a:lnTo>
                  <a:lnTo>
                    <a:pt x="388" y="904"/>
                  </a:lnTo>
                  <a:lnTo>
                    <a:pt x="450" y="917"/>
                  </a:lnTo>
                  <a:lnTo>
                    <a:pt x="512" y="931"/>
                  </a:lnTo>
                  <a:lnTo>
                    <a:pt x="573" y="948"/>
                  </a:lnTo>
                  <a:lnTo>
                    <a:pt x="635" y="966"/>
                  </a:lnTo>
                  <a:lnTo>
                    <a:pt x="694" y="984"/>
                  </a:lnTo>
                  <a:lnTo>
                    <a:pt x="754" y="1006"/>
                  </a:lnTo>
                  <a:lnTo>
                    <a:pt x="812" y="1028"/>
                  </a:lnTo>
                  <a:lnTo>
                    <a:pt x="870" y="1051"/>
                  </a:lnTo>
                  <a:lnTo>
                    <a:pt x="928" y="1077"/>
                  </a:lnTo>
                  <a:lnTo>
                    <a:pt x="984" y="1104"/>
                  </a:lnTo>
                  <a:lnTo>
                    <a:pt x="1039" y="1133"/>
                  </a:lnTo>
                  <a:lnTo>
                    <a:pt x="1094" y="1162"/>
                  </a:lnTo>
                  <a:lnTo>
                    <a:pt x="1147" y="1193"/>
                  </a:lnTo>
                  <a:lnTo>
                    <a:pt x="1200" y="1225"/>
                  </a:lnTo>
                  <a:lnTo>
                    <a:pt x="1252" y="1259"/>
                  </a:lnTo>
                  <a:lnTo>
                    <a:pt x="1302" y="1295"/>
                  </a:lnTo>
                  <a:lnTo>
                    <a:pt x="1352" y="1330"/>
                  </a:lnTo>
                  <a:lnTo>
                    <a:pt x="1402" y="1368"/>
                  </a:lnTo>
                  <a:lnTo>
                    <a:pt x="1449" y="1407"/>
                  </a:lnTo>
                  <a:lnTo>
                    <a:pt x="1496" y="1447"/>
                  </a:lnTo>
                  <a:lnTo>
                    <a:pt x="1541" y="1489"/>
                  </a:lnTo>
                  <a:lnTo>
                    <a:pt x="1586" y="1531"/>
                  </a:lnTo>
                  <a:lnTo>
                    <a:pt x="1630" y="1575"/>
                  </a:lnTo>
                  <a:lnTo>
                    <a:pt x="1672" y="1620"/>
                  </a:lnTo>
                  <a:lnTo>
                    <a:pt x="1713" y="1665"/>
                  </a:lnTo>
                  <a:lnTo>
                    <a:pt x="1753" y="1713"/>
                  </a:lnTo>
                  <a:close/>
                </a:path>
              </a:pathLst>
            </a:custGeom>
            <a:solidFill>
              <a:srgbClr val="3C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7051675" y="2833688"/>
              <a:ext cx="709613" cy="1935163"/>
            </a:xfrm>
            <a:custGeom>
              <a:avLst/>
              <a:gdLst>
                <a:gd name="T0" fmla="*/ 27 w 1340"/>
                <a:gd name="T1" fmla="*/ 582 h 3657"/>
                <a:gd name="T2" fmla="*/ 106 w 1340"/>
                <a:gd name="T3" fmla="*/ 697 h 3657"/>
                <a:gd name="T4" fmla="*/ 177 w 1340"/>
                <a:gd name="T5" fmla="*/ 816 h 3657"/>
                <a:gd name="T6" fmla="*/ 242 w 1340"/>
                <a:gd name="T7" fmla="*/ 940 h 3657"/>
                <a:gd name="T8" fmla="*/ 300 w 1340"/>
                <a:gd name="T9" fmla="*/ 1068 h 3657"/>
                <a:gd name="T10" fmla="*/ 350 w 1340"/>
                <a:gd name="T11" fmla="*/ 1200 h 3657"/>
                <a:gd name="T12" fmla="*/ 391 w 1340"/>
                <a:gd name="T13" fmla="*/ 1336 h 3657"/>
                <a:gd name="T14" fmla="*/ 426 w 1340"/>
                <a:gd name="T15" fmla="*/ 1475 h 3657"/>
                <a:gd name="T16" fmla="*/ 450 w 1340"/>
                <a:gd name="T17" fmla="*/ 1617 h 3657"/>
                <a:gd name="T18" fmla="*/ 468 w 1340"/>
                <a:gd name="T19" fmla="*/ 1762 h 3657"/>
                <a:gd name="T20" fmla="*/ 475 w 1340"/>
                <a:gd name="T21" fmla="*/ 1910 h 3657"/>
                <a:gd name="T22" fmla="*/ 474 w 1340"/>
                <a:gd name="T23" fmla="*/ 2044 h 3657"/>
                <a:gd name="T24" fmla="*/ 467 w 1340"/>
                <a:gd name="T25" fmla="*/ 2169 h 3657"/>
                <a:gd name="T26" fmla="*/ 452 w 1340"/>
                <a:gd name="T27" fmla="*/ 2292 h 3657"/>
                <a:gd name="T28" fmla="*/ 431 w 1340"/>
                <a:gd name="T29" fmla="*/ 2415 h 3657"/>
                <a:gd name="T30" fmla="*/ 404 w 1340"/>
                <a:gd name="T31" fmla="*/ 2533 h 3657"/>
                <a:gd name="T32" fmla="*/ 372 w 1340"/>
                <a:gd name="T33" fmla="*/ 2650 h 3657"/>
                <a:gd name="T34" fmla="*/ 333 w 1340"/>
                <a:gd name="T35" fmla="*/ 2765 h 3657"/>
                <a:gd name="T36" fmla="*/ 288 w 1340"/>
                <a:gd name="T37" fmla="*/ 2877 h 3657"/>
                <a:gd name="T38" fmla="*/ 239 w 1340"/>
                <a:gd name="T39" fmla="*/ 2985 h 3657"/>
                <a:gd name="T40" fmla="*/ 184 w 1340"/>
                <a:gd name="T41" fmla="*/ 3091 h 3657"/>
                <a:gd name="T42" fmla="*/ 124 w 1340"/>
                <a:gd name="T43" fmla="*/ 3194 h 3657"/>
                <a:gd name="T44" fmla="*/ 911 w 1340"/>
                <a:gd name="T45" fmla="*/ 3564 h 3657"/>
                <a:gd name="T46" fmla="*/ 989 w 1340"/>
                <a:gd name="T47" fmla="*/ 3420 h 3657"/>
                <a:gd name="T48" fmla="*/ 1060 w 1340"/>
                <a:gd name="T49" fmla="*/ 3272 h 3657"/>
                <a:gd name="T50" fmla="*/ 1123 w 1340"/>
                <a:gd name="T51" fmla="*/ 3119 h 3657"/>
                <a:gd name="T52" fmla="*/ 1179 w 1340"/>
                <a:gd name="T53" fmla="*/ 2963 h 3657"/>
                <a:gd name="T54" fmla="*/ 1228 w 1340"/>
                <a:gd name="T55" fmla="*/ 2804 h 3657"/>
                <a:gd name="T56" fmla="*/ 1267 w 1340"/>
                <a:gd name="T57" fmla="*/ 2641 h 3657"/>
                <a:gd name="T58" fmla="*/ 1299 w 1340"/>
                <a:gd name="T59" fmla="*/ 2474 h 3657"/>
                <a:gd name="T60" fmla="*/ 1322 w 1340"/>
                <a:gd name="T61" fmla="*/ 2305 h 3657"/>
                <a:gd name="T62" fmla="*/ 1335 w 1340"/>
                <a:gd name="T63" fmla="*/ 2134 h 3657"/>
                <a:gd name="T64" fmla="*/ 1340 w 1340"/>
                <a:gd name="T65" fmla="*/ 1960 h 3657"/>
                <a:gd name="T66" fmla="*/ 1334 w 1340"/>
                <a:gd name="T67" fmla="*/ 1753 h 3657"/>
                <a:gd name="T68" fmla="*/ 1314 w 1340"/>
                <a:gd name="T69" fmla="*/ 1551 h 3657"/>
                <a:gd name="T70" fmla="*/ 1282 w 1340"/>
                <a:gd name="T71" fmla="*/ 1352 h 3657"/>
                <a:gd name="T72" fmla="*/ 1239 w 1340"/>
                <a:gd name="T73" fmla="*/ 1158 h 3657"/>
                <a:gd name="T74" fmla="*/ 1184 w 1340"/>
                <a:gd name="T75" fmla="*/ 968 h 3657"/>
                <a:gd name="T76" fmla="*/ 1118 w 1340"/>
                <a:gd name="T77" fmla="*/ 784 h 3657"/>
                <a:gd name="T78" fmla="*/ 1040 w 1340"/>
                <a:gd name="T79" fmla="*/ 604 h 3657"/>
                <a:gd name="T80" fmla="*/ 953 w 1340"/>
                <a:gd name="T81" fmla="*/ 431 h 3657"/>
                <a:gd name="T82" fmla="*/ 855 w 1340"/>
                <a:gd name="T83" fmla="*/ 264 h 3657"/>
                <a:gd name="T84" fmla="*/ 749 w 1340"/>
                <a:gd name="T85" fmla="*/ 103 h 3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0" h="3657">
                  <a:moveTo>
                    <a:pt x="672" y="0"/>
                  </a:moveTo>
                  <a:lnTo>
                    <a:pt x="0" y="545"/>
                  </a:lnTo>
                  <a:lnTo>
                    <a:pt x="27" y="582"/>
                  </a:lnTo>
                  <a:lnTo>
                    <a:pt x="54" y="619"/>
                  </a:lnTo>
                  <a:lnTo>
                    <a:pt x="81" y="658"/>
                  </a:lnTo>
                  <a:lnTo>
                    <a:pt x="106" y="697"/>
                  </a:lnTo>
                  <a:lnTo>
                    <a:pt x="131" y="736"/>
                  </a:lnTo>
                  <a:lnTo>
                    <a:pt x="155" y="776"/>
                  </a:lnTo>
                  <a:lnTo>
                    <a:pt x="177" y="816"/>
                  </a:lnTo>
                  <a:lnTo>
                    <a:pt x="200" y="857"/>
                  </a:lnTo>
                  <a:lnTo>
                    <a:pt x="222" y="898"/>
                  </a:lnTo>
                  <a:lnTo>
                    <a:pt x="242" y="940"/>
                  </a:lnTo>
                  <a:lnTo>
                    <a:pt x="263" y="982"/>
                  </a:lnTo>
                  <a:lnTo>
                    <a:pt x="282" y="1025"/>
                  </a:lnTo>
                  <a:lnTo>
                    <a:pt x="300" y="1068"/>
                  </a:lnTo>
                  <a:lnTo>
                    <a:pt x="318" y="1112"/>
                  </a:lnTo>
                  <a:lnTo>
                    <a:pt x="334" y="1155"/>
                  </a:lnTo>
                  <a:lnTo>
                    <a:pt x="350" y="1200"/>
                  </a:lnTo>
                  <a:lnTo>
                    <a:pt x="364" y="1245"/>
                  </a:lnTo>
                  <a:lnTo>
                    <a:pt x="378" y="1290"/>
                  </a:lnTo>
                  <a:lnTo>
                    <a:pt x="391" y="1336"/>
                  </a:lnTo>
                  <a:lnTo>
                    <a:pt x="404" y="1381"/>
                  </a:lnTo>
                  <a:lnTo>
                    <a:pt x="415" y="1428"/>
                  </a:lnTo>
                  <a:lnTo>
                    <a:pt x="426" y="1475"/>
                  </a:lnTo>
                  <a:lnTo>
                    <a:pt x="434" y="1522"/>
                  </a:lnTo>
                  <a:lnTo>
                    <a:pt x="443" y="1569"/>
                  </a:lnTo>
                  <a:lnTo>
                    <a:pt x="450" y="1617"/>
                  </a:lnTo>
                  <a:lnTo>
                    <a:pt x="457" y="1666"/>
                  </a:lnTo>
                  <a:lnTo>
                    <a:pt x="462" y="1713"/>
                  </a:lnTo>
                  <a:lnTo>
                    <a:pt x="468" y="1762"/>
                  </a:lnTo>
                  <a:lnTo>
                    <a:pt x="471" y="1811"/>
                  </a:lnTo>
                  <a:lnTo>
                    <a:pt x="473" y="1860"/>
                  </a:lnTo>
                  <a:lnTo>
                    <a:pt x="475" y="1910"/>
                  </a:lnTo>
                  <a:lnTo>
                    <a:pt x="475" y="1960"/>
                  </a:lnTo>
                  <a:lnTo>
                    <a:pt x="475" y="2002"/>
                  </a:lnTo>
                  <a:lnTo>
                    <a:pt x="474" y="2044"/>
                  </a:lnTo>
                  <a:lnTo>
                    <a:pt x="472" y="2086"/>
                  </a:lnTo>
                  <a:lnTo>
                    <a:pt x="470" y="2128"/>
                  </a:lnTo>
                  <a:lnTo>
                    <a:pt x="467" y="2169"/>
                  </a:lnTo>
                  <a:lnTo>
                    <a:pt x="462" y="2210"/>
                  </a:lnTo>
                  <a:lnTo>
                    <a:pt x="457" y="2252"/>
                  </a:lnTo>
                  <a:lnTo>
                    <a:pt x="452" y="2292"/>
                  </a:lnTo>
                  <a:lnTo>
                    <a:pt x="446" y="2334"/>
                  </a:lnTo>
                  <a:lnTo>
                    <a:pt x="439" y="2375"/>
                  </a:lnTo>
                  <a:lnTo>
                    <a:pt x="431" y="2415"/>
                  </a:lnTo>
                  <a:lnTo>
                    <a:pt x="423" y="2455"/>
                  </a:lnTo>
                  <a:lnTo>
                    <a:pt x="414" y="2495"/>
                  </a:lnTo>
                  <a:lnTo>
                    <a:pt x="404" y="2533"/>
                  </a:lnTo>
                  <a:lnTo>
                    <a:pt x="394" y="2573"/>
                  </a:lnTo>
                  <a:lnTo>
                    <a:pt x="384" y="2612"/>
                  </a:lnTo>
                  <a:lnTo>
                    <a:pt x="372" y="2650"/>
                  </a:lnTo>
                  <a:lnTo>
                    <a:pt x="360" y="2689"/>
                  </a:lnTo>
                  <a:lnTo>
                    <a:pt x="347" y="2727"/>
                  </a:lnTo>
                  <a:lnTo>
                    <a:pt x="333" y="2765"/>
                  </a:lnTo>
                  <a:lnTo>
                    <a:pt x="319" y="2803"/>
                  </a:lnTo>
                  <a:lnTo>
                    <a:pt x="305" y="2839"/>
                  </a:lnTo>
                  <a:lnTo>
                    <a:pt x="288" y="2877"/>
                  </a:lnTo>
                  <a:lnTo>
                    <a:pt x="273" y="2913"/>
                  </a:lnTo>
                  <a:lnTo>
                    <a:pt x="256" y="2950"/>
                  </a:lnTo>
                  <a:lnTo>
                    <a:pt x="239" y="2985"/>
                  </a:lnTo>
                  <a:lnTo>
                    <a:pt x="222" y="3021"/>
                  </a:lnTo>
                  <a:lnTo>
                    <a:pt x="203" y="3057"/>
                  </a:lnTo>
                  <a:lnTo>
                    <a:pt x="184" y="3091"/>
                  </a:lnTo>
                  <a:lnTo>
                    <a:pt x="164" y="3126"/>
                  </a:lnTo>
                  <a:lnTo>
                    <a:pt x="145" y="3160"/>
                  </a:lnTo>
                  <a:lnTo>
                    <a:pt x="124" y="3194"/>
                  </a:lnTo>
                  <a:lnTo>
                    <a:pt x="854" y="3657"/>
                  </a:lnTo>
                  <a:lnTo>
                    <a:pt x="882" y="3610"/>
                  </a:lnTo>
                  <a:lnTo>
                    <a:pt x="911" y="3564"/>
                  </a:lnTo>
                  <a:lnTo>
                    <a:pt x="938" y="3516"/>
                  </a:lnTo>
                  <a:lnTo>
                    <a:pt x="963" y="3467"/>
                  </a:lnTo>
                  <a:lnTo>
                    <a:pt x="989" y="3420"/>
                  </a:lnTo>
                  <a:lnTo>
                    <a:pt x="1013" y="3370"/>
                  </a:lnTo>
                  <a:lnTo>
                    <a:pt x="1037" y="3321"/>
                  </a:lnTo>
                  <a:lnTo>
                    <a:pt x="1060" y="3272"/>
                  </a:lnTo>
                  <a:lnTo>
                    <a:pt x="1082" y="3221"/>
                  </a:lnTo>
                  <a:lnTo>
                    <a:pt x="1103" y="3170"/>
                  </a:lnTo>
                  <a:lnTo>
                    <a:pt x="1123" y="3119"/>
                  </a:lnTo>
                  <a:lnTo>
                    <a:pt x="1143" y="3067"/>
                  </a:lnTo>
                  <a:lnTo>
                    <a:pt x="1162" y="3016"/>
                  </a:lnTo>
                  <a:lnTo>
                    <a:pt x="1179" y="2963"/>
                  </a:lnTo>
                  <a:lnTo>
                    <a:pt x="1197" y="2911"/>
                  </a:lnTo>
                  <a:lnTo>
                    <a:pt x="1213" y="2857"/>
                  </a:lnTo>
                  <a:lnTo>
                    <a:pt x="1228" y="2804"/>
                  </a:lnTo>
                  <a:lnTo>
                    <a:pt x="1242" y="2750"/>
                  </a:lnTo>
                  <a:lnTo>
                    <a:pt x="1255" y="2696"/>
                  </a:lnTo>
                  <a:lnTo>
                    <a:pt x="1267" y="2641"/>
                  </a:lnTo>
                  <a:lnTo>
                    <a:pt x="1279" y="2585"/>
                  </a:lnTo>
                  <a:lnTo>
                    <a:pt x="1290" y="2530"/>
                  </a:lnTo>
                  <a:lnTo>
                    <a:pt x="1299" y="2474"/>
                  </a:lnTo>
                  <a:lnTo>
                    <a:pt x="1307" y="2418"/>
                  </a:lnTo>
                  <a:lnTo>
                    <a:pt x="1314" y="2362"/>
                  </a:lnTo>
                  <a:lnTo>
                    <a:pt x="1322" y="2305"/>
                  </a:lnTo>
                  <a:lnTo>
                    <a:pt x="1327" y="2248"/>
                  </a:lnTo>
                  <a:lnTo>
                    <a:pt x="1332" y="2191"/>
                  </a:lnTo>
                  <a:lnTo>
                    <a:pt x="1335" y="2134"/>
                  </a:lnTo>
                  <a:lnTo>
                    <a:pt x="1338" y="2075"/>
                  </a:lnTo>
                  <a:lnTo>
                    <a:pt x="1339" y="2018"/>
                  </a:lnTo>
                  <a:lnTo>
                    <a:pt x="1340" y="1960"/>
                  </a:lnTo>
                  <a:lnTo>
                    <a:pt x="1339" y="1890"/>
                  </a:lnTo>
                  <a:lnTo>
                    <a:pt x="1337" y="1821"/>
                  </a:lnTo>
                  <a:lnTo>
                    <a:pt x="1334" y="1753"/>
                  </a:lnTo>
                  <a:lnTo>
                    <a:pt x="1329" y="1685"/>
                  </a:lnTo>
                  <a:lnTo>
                    <a:pt x="1322" y="1618"/>
                  </a:lnTo>
                  <a:lnTo>
                    <a:pt x="1314" y="1551"/>
                  </a:lnTo>
                  <a:lnTo>
                    <a:pt x="1305" y="1484"/>
                  </a:lnTo>
                  <a:lnTo>
                    <a:pt x="1294" y="1418"/>
                  </a:lnTo>
                  <a:lnTo>
                    <a:pt x="1282" y="1352"/>
                  </a:lnTo>
                  <a:lnTo>
                    <a:pt x="1269" y="1287"/>
                  </a:lnTo>
                  <a:lnTo>
                    <a:pt x="1255" y="1222"/>
                  </a:lnTo>
                  <a:lnTo>
                    <a:pt x="1239" y="1158"/>
                  </a:lnTo>
                  <a:lnTo>
                    <a:pt x="1222" y="1094"/>
                  </a:lnTo>
                  <a:lnTo>
                    <a:pt x="1203" y="1031"/>
                  </a:lnTo>
                  <a:lnTo>
                    <a:pt x="1184" y="968"/>
                  </a:lnTo>
                  <a:lnTo>
                    <a:pt x="1163" y="906"/>
                  </a:lnTo>
                  <a:lnTo>
                    <a:pt x="1141" y="844"/>
                  </a:lnTo>
                  <a:lnTo>
                    <a:pt x="1118" y="784"/>
                  </a:lnTo>
                  <a:lnTo>
                    <a:pt x="1093" y="723"/>
                  </a:lnTo>
                  <a:lnTo>
                    <a:pt x="1067" y="664"/>
                  </a:lnTo>
                  <a:lnTo>
                    <a:pt x="1040" y="604"/>
                  </a:lnTo>
                  <a:lnTo>
                    <a:pt x="1012" y="546"/>
                  </a:lnTo>
                  <a:lnTo>
                    <a:pt x="983" y="487"/>
                  </a:lnTo>
                  <a:lnTo>
                    <a:pt x="953" y="431"/>
                  </a:lnTo>
                  <a:lnTo>
                    <a:pt x="921" y="374"/>
                  </a:lnTo>
                  <a:lnTo>
                    <a:pt x="889" y="319"/>
                  </a:lnTo>
                  <a:lnTo>
                    <a:pt x="855" y="264"/>
                  </a:lnTo>
                  <a:lnTo>
                    <a:pt x="821" y="210"/>
                  </a:lnTo>
                  <a:lnTo>
                    <a:pt x="785" y="156"/>
                  </a:lnTo>
                  <a:lnTo>
                    <a:pt x="749" y="103"/>
                  </a:lnTo>
                  <a:lnTo>
                    <a:pt x="711" y="5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3C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6092825" y="4567238"/>
              <a:ext cx="1382713" cy="998538"/>
            </a:xfrm>
            <a:custGeom>
              <a:avLst/>
              <a:gdLst>
                <a:gd name="T0" fmla="*/ 1844 w 2614"/>
                <a:gd name="T1" fmla="*/ 56 h 1888"/>
                <a:gd name="T2" fmla="*/ 1761 w 2614"/>
                <a:gd name="T3" fmla="*/ 164 h 1888"/>
                <a:gd name="T4" fmla="*/ 1672 w 2614"/>
                <a:gd name="T5" fmla="*/ 268 h 1888"/>
                <a:gd name="T6" fmla="*/ 1576 w 2614"/>
                <a:gd name="T7" fmla="*/ 366 h 1888"/>
                <a:gd name="T8" fmla="*/ 1475 w 2614"/>
                <a:gd name="T9" fmla="*/ 458 h 1888"/>
                <a:gd name="T10" fmla="*/ 1368 w 2614"/>
                <a:gd name="T11" fmla="*/ 545 h 1888"/>
                <a:gd name="T12" fmla="*/ 1257 w 2614"/>
                <a:gd name="T13" fmla="*/ 625 h 1888"/>
                <a:gd name="T14" fmla="*/ 1140 w 2614"/>
                <a:gd name="T15" fmla="*/ 698 h 1888"/>
                <a:gd name="T16" fmla="*/ 1020 w 2614"/>
                <a:gd name="T17" fmla="*/ 765 h 1888"/>
                <a:gd name="T18" fmla="*/ 895 w 2614"/>
                <a:gd name="T19" fmla="*/ 825 h 1888"/>
                <a:gd name="T20" fmla="*/ 767 w 2614"/>
                <a:gd name="T21" fmla="*/ 878 h 1888"/>
                <a:gd name="T22" fmla="*/ 634 w 2614"/>
                <a:gd name="T23" fmla="*/ 922 h 1888"/>
                <a:gd name="T24" fmla="*/ 499 w 2614"/>
                <a:gd name="T25" fmla="*/ 959 h 1888"/>
                <a:gd name="T26" fmla="*/ 359 w 2614"/>
                <a:gd name="T27" fmla="*/ 988 h 1888"/>
                <a:gd name="T28" fmla="*/ 217 w 2614"/>
                <a:gd name="T29" fmla="*/ 1008 h 1888"/>
                <a:gd name="T30" fmla="*/ 73 w 2614"/>
                <a:gd name="T31" fmla="*/ 1020 h 1888"/>
                <a:gd name="T32" fmla="*/ 0 w 2614"/>
                <a:gd name="T33" fmla="*/ 1888 h 1888"/>
                <a:gd name="T34" fmla="*/ 203 w 2614"/>
                <a:gd name="T35" fmla="*/ 1879 h 1888"/>
                <a:gd name="T36" fmla="*/ 402 w 2614"/>
                <a:gd name="T37" fmla="*/ 1857 h 1888"/>
                <a:gd name="T38" fmla="*/ 597 w 2614"/>
                <a:gd name="T39" fmla="*/ 1823 h 1888"/>
                <a:gd name="T40" fmla="*/ 789 w 2614"/>
                <a:gd name="T41" fmla="*/ 1778 h 1888"/>
                <a:gd name="T42" fmla="*/ 975 w 2614"/>
                <a:gd name="T43" fmla="*/ 1721 h 1888"/>
                <a:gd name="T44" fmla="*/ 1158 w 2614"/>
                <a:gd name="T45" fmla="*/ 1654 h 1888"/>
                <a:gd name="T46" fmla="*/ 1334 w 2614"/>
                <a:gd name="T47" fmla="*/ 1575 h 1888"/>
                <a:gd name="T48" fmla="*/ 1504 w 2614"/>
                <a:gd name="T49" fmla="*/ 1487 h 1888"/>
                <a:gd name="T50" fmla="*/ 1668 w 2614"/>
                <a:gd name="T51" fmla="*/ 1389 h 1888"/>
                <a:gd name="T52" fmla="*/ 1826 w 2614"/>
                <a:gd name="T53" fmla="*/ 1282 h 1888"/>
                <a:gd name="T54" fmla="*/ 1977 w 2614"/>
                <a:gd name="T55" fmla="*/ 1165 h 1888"/>
                <a:gd name="T56" fmla="*/ 2121 w 2614"/>
                <a:gd name="T57" fmla="*/ 1041 h 1888"/>
                <a:gd name="T58" fmla="*/ 2257 w 2614"/>
                <a:gd name="T59" fmla="*/ 908 h 1888"/>
                <a:gd name="T60" fmla="*/ 2384 w 2614"/>
                <a:gd name="T61" fmla="*/ 766 h 1888"/>
                <a:gd name="T62" fmla="*/ 2504 w 2614"/>
                <a:gd name="T63" fmla="*/ 618 h 1888"/>
                <a:gd name="T64" fmla="*/ 2614 w 2614"/>
                <a:gd name="T65" fmla="*/ 463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14" h="1888">
                  <a:moveTo>
                    <a:pt x="1884" y="0"/>
                  </a:moveTo>
                  <a:lnTo>
                    <a:pt x="1844" y="56"/>
                  </a:lnTo>
                  <a:lnTo>
                    <a:pt x="1803" y="111"/>
                  </a:lnTo>
                  <a:lnTo>
                    <a:pt x="1761" y="164"/>
                  </a:lnTo>
                  <a:lnTo>
                    <a:pt x="1717" y="217"/>
                  </a:lnTo>
                  <a:lnTo>
                    <a:pt x="1672" y="268"/>
                  </a:lnTo>
                  <a:lnTo>
                    <a:pt x="1624" y="318"/>
                  </a:lnTo>
                  <a:lnTo>
                    <a:pt x="1576" y="366"/>
                  </a:lnTo>
                  <a:lnTo>
                    <a:pt x="1526" y="413"/>
                  </a:lnTo>
                  <a:lnTo>
                    <a:pt x="1475" y="458"/>
                  </a:lnTo>
                  <a:lnTo>
                    <a:pt x="1422" y="503"/>
                  </a:lnTo>
                  <a:lnTo>
                    <a:pt x="1368" y="545"/>
                  </a:lnTo>
                  <a:lnTo>
                    <a:pt x="1313" y="586"/>
                  </a:lnTo>
                  <a:lnTo>
                    <a:pt x="1257" y="625"/>
                  </a:lnTo>
                  <a:lnTo>
                    <a:pt x="1200" y="663"/>
                  </a:lnTo>
                  <a:lnTo>
                    <a:pt x="1140" y="698"/>
                  </a:lnTo>
                  <a:lnTo>
                    <a:pt x="1081" y="733"/>
                  </a:lnTo>
                  <a:lnTo>
                    <a:pt x="1020" y="765"/>
                  </a:lnTo>
                  <a:lnTo>
                    <a:pt x="958" y="796"/>
                  </a:lnTo>
                  <a:lnTo>
                    <a:pt x="895" y="825"/>
                  </a:lnTo>
                  <a:lnTo>
                    <a:pt x="831" y="852"/>
                  </a:lnTo>
                  <a:lnTo>
                    <a:pt x="767" y="878"/>
                  </a:lnTo>
                  <a:lnTo>
                    <a:pt x="701" y="900"/>
                  </a:lnTo>
                  <a:lnTo>
                    <a:pt x="634" y="922"/>
                  </a:lnTo>
                  <a:lnTo>
                    <a:pt x="567" y="941"/>
                  </a:lnTo>
                  <a:lnTo>
                    <a:pt x="499" y="959"/>
                  </a:lnTo>
                  <a:lnTo>
                    <a:pt x="430" y="975"/>
                  </a:lnTo>
                  <a:lnTo>
                    <a:pt x="359" y="988"/>
                  </a:lnTo>
                  <a:lnTo>
                    <a:pt x="288" y="1000"/>
                  </a:lnTo>
                  <a:lnTo>
                    <a:pt x="217" y="1008"/>
                  </a:lnTo>
                  <a:lnTo>
                    <a:pt x="146" y="1016"/>
                  </a:lnTo>
                  <a:lnTo>
                    <a:pt x="73" y="1020"/>
                  </a:lnTo>
                  <a:lnTo>
                    <a:pt x="0" y="1023"/>
                  </a:lnTo>
                  <a:lnTo>
                    <a:pt x="0" y="1888"/>
                  </a:lnTo>
                  <a:lnTo>
                    <a:pt x="101" y="1885"/>
                  </a:lnTo>
                  <a:lnTo>
                    <a:pt x="203" y="1879"/>
                  </a:lnTo>
                  <a:lnTo>
                    <a:pt x="303" y="1869"/>
                  </a:lnTo>
                  <a:lnTo>
                    <a:pt x="402" y="1857"/>
                  </a:lnTo>
                  <a:lnTo>
                    <a:pt x="500" y="1842"/>
                  </a:lnTo>
                  <a:lnTo>
                    <a:pt x="597" y="1823"/>
                  </a:lnTo>
                  <a:lnTo>
                    <a:pt x="694" y="1802"/>
                  </a:lnTo>
                  <a:lnTo>
                    <a:pt x="789" y="1778"/>
                  </a:lnTo>
                  <a:lnTo>
                    <a:pt x="883" y="1751"/>
                  </a:lnTo>
                  <a:lnTo>
                    <a:pt x="975" y="1721"/>
                  </a:lnTo>
                  <a:lnTo>
                    <a:pt x="1067" y="1688"/>
                  </a:lnTo>
                  <a:lnTo>
                    <a:pt x="1158" y="1654"/>
                  </a:lnTo>
                  <a:lnTo>
                    <a:pt x="1246" y="1616"/>
                  </a:lnTo>
                  <a:lnTo>
                    <a:pt x="1334" y="1575"/>
                  </a:lnTo>
                  <a:lnTo>
                    <a:pt x="1420" y="1533"/>
                  </a:lnTo>
                  <a:lnTo>
                    <a:pt x="1504" y="1487"/>
                  </a:lnTo>
                  <a:lnTo>
                    <a:pt x="1587" y="1440"/>
                  </a:lnTo>
                  <a:lnTo>
                    <a:pt x="1668" y="1389"/>
                  </a:lnTo>
                  <a:lnTo>
                    <a:pt x="1748" y="1337"/>
                  </a:lnTo>
                  <a:lnTo>
                    <a:pt x="1826" y="1282"/>
                  </a:lnTo>
                  <a:lnTo>
                    <a:pt x="1903" y="1225"/>
                  </a:lnTo>
                  <a:lnTo>
                    <a:pt x="1977" y="1165"/>
                  </a:lnTo>
                  <a:lnTo>
                    <a:pt x="2050" y="1105"/>
                  </a:lnTo>
                  <a:lnTo>
                    <a:pt x="2121" y="1041"/>
                  </a:lnTo>
                  <a:lnTo>
                    <a:pt x="2190" y="975"/>
                  </a:lnTo>
                  <a:lnTo>
                    <a:pt x="2257" y="908"/>
                  </a:lnTo>
                  <a:lnTo>
                    <a:pt x="2322" y="838"/>
                  </a:lnTo>
                  <a:lnTo>
                    <a:pt x="2384" y="766"/>
                  </a:lnTo>
                  <a:lnTo>
                    <a:pt x="2445" y="694"/>
                  </a:lnTo>
                  <a:lnTo>
                    <a:pt x="2504" y="618"/>
                  </a:lnTo>
                  <a:lnTo>
                    <a:pt x="2560" y="542"/>
                  </a:lnTo>
                  <a:lnTo>
                    <a:pt x="2614" y="463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rgbClr val="3C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5130800" y="4425951"/>
              <a:ext cx="909638" cy="682625"/>
            </a:xfrm>
            <a:custGeom>
              <a:avLst/>
              <a:gdLst>
                <a:gd name="T0" fmla="*/ 1644 w 1719"/>
                <a:gd name="T1" fmla="*/ 477 h 1291"/>
                <a:gd name="T2" fmla="*/ 1564 w 1719"/>
                <a:gd name="T3" fmla="*/ 472 h 1291"/>
                <a:gd name="T4" fmla="*/ 1485 w 1719"/>
                <a:gd name="T5" fmla="*/ 464 h 1291"/>
                <a:gd name="T6" fmla="*/ 1409 w 1719"/>
                <a:gd name="T7" fmla="*/ 452 h 1291"/>
                <a:gd name="T8" fmla="*/ 1333 w 1719"/>
                <a:gd name="T9" fmla="*/ 434 h 1291"/>
                <a:gd name="T10" fmla="*/ 1259 w 1719"/>
                <a:gd name="T11" fmla="*/ 415 h 1291"/>
                <a:gd name="T12" fmla="*/ 1186 w 1719"/>
                <a:gd name="T13" fmla="*/ 391 h 1291"/>
                <a:gd name="T14" fmla="*/ 1115 w 1719"/>
                <a:gd name="T15" fmla="*/ 363 h 1291"/>
                <a:gd name="T16" fmla="*/ 1046 w 1719"/>
                <a:gd name="T17" fmla="*/ 333 h 1291"/>
                <a:gd name="T18" fmla="*/ 978 w 1719"/>
                <a:gd name="T19" fmla="*/ 298 h 1291"/>
                <a:gd name="T20" fmla="*/ 913 w 1719"/>
                <a:gd name="T21" fmla="*/ 260 h 1291"/>
                <a:gd name="T22" fmla="*/ 849 w 1719"/>
                <a:gd name="T23" fmla="*/ 220 h 1291"/>
                <a:gd name="T24" fmla="*/ 789 w 1719"/>
                <a:gd name="T25" fmla="*/ 176 h 1291"/>
                <a:gd name="T26" fmla="*/ 730 w 1719"/>
                <a:gd name="T27" fmla="*/ 130 h 1291"/>
                <a:gd name="T28" fmla="*/ 674 w 1719"/>
                <a:gd name="T29" fmla="*/ 80 h 1291"/>
                <a:gd name="T30" fmla="*/ 620 w 1719"/>
                <a:gd name="T31" fmla="*/ 27 h 1291"/>
                <a:gd name="T32" fmla="*/ 0 w 1719"/>
                <a:gd name="T33" fmla="*/ 483 h 1291"/>
                <a:gd name="T34" fmla="*/ 80 w 1719"/>
                <a:gd name="T35" fmla="*/ 572 h 1291"/>
                <a:gd name="T36" fmla="*/ 166 w 1719"/>
                <a:gd name="T37" fmla="*/ 656 h 1291"/>
                <a:gd name="T38" fmla="*/ 255 w 1719"/>
                <a:gd name="T39" fmla="*/ 736 h 1291"/>
                <a:gd name="T40" fmla="*/ 348 w 1719"/>
                <a:gd name="T41" fmla="*/ 812 h 1291"/>
                <a:gd name="T42" fmla="*/ 445 w 1719"/>
                <a:gd name="T43" fmla="*/ 882 h 1291"/>
                <a:gd name="T44" fmla="*/ 547 w 1719"/>
                <a:gd name="T45" fmla="*/ 948 h 1291"/>
                <a:gd name="T46" fmla="*/ 652 w 1719"/>
                <a:gd name="T47" fmla="*/ 1008 h 1291"/>
                <a:gd name="T48" fmla="*/ 758 w 1719"/>
                <a:gd name="T49" fmla="*/ 1064 h 1291"/>
                <a:gd name="T50" fmla="*/ 870 w 1719"/>
                <a:gd name="T51" fmla="*/ 1113 h 1291"/>
                <a:gd name="T52" fmla="*/ 983 w 1719"/>
                <a:gd name="T53" fmla="*/ 1157 h 1291"/>
                <a:gd name="T54" fmla="*/ 1100 w 1719"/>
                <a:gd name="T55" fmla="*/ 1195 h 1291"/>
                <a:gd name="T56" fmla="*/ 1220 w 1719"/>
                <a:gd name="T57" fmla="*/ 1227 h 1291"/>
                <a:gd name="T58" fmla="*/ 1341 w 1719"/>
                <a:gd name="T59" fmla="*/ 1253 h 1291"/>
                <a:gd name="T60" fmla="*/ 1465 w 1719"/>
                <a:gd name="T61" fmla="*/ 1272 h 1291"/>
                <a:gd name="T62" fmla="*/ 1591 w 1719"/>
                <a:gd name="T63" fmla="*/ 1285 h 1291"/>
                <a:gd name="T64" fmla="*/ 1719 w 1719"/>
                <a:gd name="T65" fmla="*/ 1291 h 1291"/>
                <a:gd name="T66" fmla="*/ 1710 w 1719"/>
                <a:gd name="T67" fmla="*/ 477 h 1291"/>
                <a:gd name="T68" fmla="*/ 1693 w 1719"/>
                <a:gd name="T69" fmla="*/ 477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9" h="1291">
                  <a:moveTo>
                    <a:pt x="1684" y="477"/>
                  </a:moveTo>
                  <a:lnTo>
                    <a:pt x="1644" y="477"/>
                  </a:lnTo>
                  <a:lnTo>
                    <a:pt x="1604" y="474"/>
                  </a:lnTo>
                  <a:lnTo>
                    <a:pt x="1564" y="472"/>
                  </a:lnTo>
                  <a:lnTo>
                    <a:pt x="1525" y="468"/>
                  </a:lnTo>
                  <a:lnTo>
                    <a:pt x="1485" y="464"/>
                  </a:lnTo>
                  <a:lnTo>
                    <a:pt x="1448" y="458"/>
                  </a:lnTo>
                  <a:lnTo>
                    <a:pt x="1409" y="452"/>
                  </a:lnTo>
                  <a:lnTo>
                    <a:pt x="1371" y="443"/>
                  </a:lnTo>
                  <a:lnTo>
                    <a:pt x="1333" y="434"/>
                  </a:lnTo>
                  <a:lnTo>
                    <a:pt x="1295" y="426"/>
                  </a:lnTo>
                  <a:lnTo>
                    <a:pt x="1259" y="415"/>
                  </a:lnTo>
                  <a:lnTo>
                    <a:pt x="1222" y="403"/>
                  </a:lnTo>
                  <a:lnTo>
                    <a:pt x="1186" y="391"/>
                  </a:lnTo>
                  <a:lnTo>
                    <a:pt x="1149" y="377"/>
                  </a:lnTo>
                  <a:lnTo>
                    <a:pt x="1115" y="363"/>
                  </a:lnTo>
                  <a:lnTo>
                    <a:pt x="1079" y="348"/>
                  </a:lnTo>
                  <a:lnTo>
                    <a:pt x="1046" y="333"/>
                  </a:lnTo>
                  <a:lnTo>
                    <a:pt x="1011" y="316"/>
                  </a:lnTo>
                  <a:lnTo>
                    <a:pt x="978" y="298"/>
                  </a:lnTo>
                  <a:lnTo>
                    <a:pt x="945" y="280"/>
                  </a:lnTo>
                  <a:lnTo>
                    <a:pt x="913" y="260"/>
                  </a:lnTo>
                  <a:lnTo>
                    <a:pt x="881" y="241"/>
                  </a:lnTo>
                  <a:lnTo>
                    <a:pt x="849" y="220"/>
                  </a:lnTo>
                  <a:lnTo>
                    <a:pt x="819" y="199"/>
                  </a:lnTo>
                  <a:lnTo>
                    <a:pt x="789" y="176"/>
                  </a:lnTo>
                  <a:lnTo>
                    <a:pt x="760" y="153"/>
                  </a:lnTo>
                  <a:lnTo>
                    <a:pt x="730" y="130"/>
                  </a:lnTo>
                  <a:lnTo>
                    <a:pt x="702" y="105"/>
                  </a:lnTo>
                  <a:lnTo>
                    <a:pt x="674" y="80"/>
                  </a:lnTo>
                  <a:lnTo>
                    <a:pt x="647" y="54"/>
                  </a:lnTo>
                  <a:lnTo>
                    <a:pt x="620" y="27"/>
                  </a:lnTo>
                  <a:lnTo>
                    <a:pt x="595" y="0"/>
                  </a:lnTo>
                  <a:lnTo>
                    <a:pt x="0" y="483"/>
                  </a:lnTo>
                  <a:lnTo>
                    <a:pt x="39" y="528"/>
                  </a:lnTo>
                  <a:lnTo>
                    <a:pt x="80" y="572"/>
                  </a:lnTo>
                  <a:lnTo>
                    <a:pt x="122" y="615"/>
                  </a:lnTo>
                  <a:lnTo>
                    <a:pt x="166" y="656"/>
                  </a:lnTo>
                  <a:lnTo>
                    <a:pt x="210" y="697"/>
                  </a:lnTo>
                  <a:lnTo>
                    <a:pt x="255" y="736"/>
                  </a:lnTo>
                  <a:lnTo>
                    <a:pt x="302" y="775"/>
                  </a:lnTo>
                  <a:lnTo>
                    <a:pt x="348" y="812"/>
                  </a:lnTo>
                  <a:lnTo>
                    <a:pt x="397" y="847"/>
                  </a:lnTo>
                  <a:lnTo>
                    <a:pt x="445" y="882"/>
                  </a:lnTo>
                  <a:lnTo>
                    <a:pt x="496" y="915"/>
                  </a:lnTo>
                  <a:lnTo>
                    <a:pt x="547" y="948"/>
                  </a:lnTo>
                  <a:lnTo>
                    <a:pt x="599" y="978"/>
                  </a:lnTo>
                  <a:lnTo>
                    <a:pt x="652" y="1008"/>
                  </a:lnTo>
                  <a:lnTo>
                    <a:pt x="704" y="1037"/>
                  </a:lnTo>
                  <a:lnTo>
                    <a:pt x="758" y="1064"/>
                  </a:lnTo>
                  <a:lnTo>
                    <a:pt x="814" y="1088"/>
                  </a:lnTo>
                  <a:lnTo>
                    <a:pt x="870" y="1113"/>
                  </a:lnTo>
                  <a:lnTo>
                    <a:pt x="926" y="1136"/>
                  </a:lnTo>
                  <a:lnTo>
                    <a:pt x="983" y="1157"/>
                  </a:lnTo>
                  <a:lnTo>
                    <a:pt x="1041" y="1177"/>
                  </a:lnTo>
                  <a:lnTo>
                    <a:pt x="1100" y="1195"/>
                  </a:lnTo>
                  <a:lnTo>
                    <a:pt x="1159" y="1212"/>
                  </a:lnTo>
                  <a:lnTo>
                    <a:pt x="1220" y="1227"/>
                  </a:lnTo>
                  <a:lnTo>
                    <a:pt x="1280" y="1241"/>
                  </a:lnTo>
                  <a:lnTo>
                    <a:pt x="1341" y="1253"/>
                  </a:lnTo>
                  <a:lnTo>
                    <a:pt x="1403" y="1264"/>
                  </a:lnTo>
                  <a:lnTo>
                    <a:pt x="1465" y="1272"/>
                  </a:lnTo>
                  <a:lnTo>
                    <a:pt x="1527" y="1280"/>
                  </a:lnTo>
                  <a:lnTo>
                    <a:pt x="1591" y="1285"/>
                  </a:lnTo>
                  <a:lnTo>
                    <a:pt x="1655" y="1288"/>
                  </a:lnTo>
                  <a:lnTo>
                    <a:pt x="1719" y="1291"/>
                  </a:lnTo>
                  <a:lnTo>
                    <a:pt x="1719" y="476"/>
                  </a:lnTo>
                  <a:lnTo>
                    <a:pt x="1710" y="477"/>
                  </a:lnTo>
                  <a:lnTo>
                    <a:pt x="1701" y="477"/>
                  </a:lnTo>
                  <a:lnTo>
                    <a:pt x="1693" y="477"/>
                  </a:lnTo>
                  <a:lnTo>
                    <a:pt x="1684" y="4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4829175" y="3243263"/>
              <a:ext cx="584200" cy="1398588"/>
            </a:xfrm>
            <a:custGeom>
              <a:avLst/>
              <a:gdLst>
                <a:gd name="T0" fmla="*/ 770 w 1102"/>
                <a:gd name="T1" fmla="*/ 1169 h 2642"/>
                <a:gd name="T2" fmla="*/ 779 w 1102"/>
                <a:gd name="T3" fmla="*/ 1062 h 2642"/>
                <a:gd name="T4" fmla="*/ 794 w 1102"/>
                <a:gd name="T5" fmla="*/ 956 h 2642"/>
                <a:gd name="T6" fmla="*/ 817 w 1102"/>
                <a:gd name="T7" fmla="*/ 854 h 2642"/>
                <a:gd name="T8" fmla="*/ 846 w 1102"/>
                <a:gd name="T9" fmla="*/ 754 h 2642"/>
                <a:gd name="T10" fmla="*/ 882 w 1102"/>
                <a:gd name="T11" fmla="*/ 657 h 2642"/>
                <a:gd name="T12" fmla="*/ 925 w 1102"/>
                <a:gd name="T13" fmla="*/ 563 h 2642"/>
                <a:gd name="T14" fmla="*/ 973 w 1102"/>
                <a:gd name="T15" fmla="*/ 473 h 2642"/>
                <a:gd name="T16" fmla="*/ 322 w 1102"/>
                <a:gd name="T17" fmla="*/ 0 h 2642"/>
                <a:gd name="T18" fmla="*/ 284 w 1102"/>
                <a:gd name="T19" fmla="*/ 66 h 2642"/>
                <a:gd name="T20" fmla="*/ 250 w 1102"/>
                <a:gd name="T21" fmla="*/ 133 h 2642"/>
                <a:gd name="T22" fmla="*/ 216 w 1102"/>
                <a:gd name="T23" fmla="*/ 202 h 2642"/>
                <a:gd name="T24" fmla="*/ 185 w 1102"/>
                <a:gd name="T25" fmla="*/ 271 h 2642"/>
                <a:gd name="T26" fmla="*/ 157 w 1102"/>
                <a:gd name="T27" fmla="*/ 342 h 2642"/>
                <a:gd name="T28" fmla="*/ 130 w 1102"/>
                <a:gd name="T29" fmla="*/ 414 h 2642"/>
                <a:gd name="T30" fmla="*/ 106 w 1102"/>
                <a:gd name="T31" fmla="*/ 487 h 2642"/>
                <a:gd name="T32" fmla="*/ 84 w 1102"/>
                <a:gd name="T33" fmla="*/ 561 h 2642"/>
                <a:gd name="T34" fmla="*/ 65 w 1102"/>
                <a:gd name="T35" fmla="*/ 635 h 2642"/>
                <a:gd name="T36" fmla="*/ 48 w 1102"/>
                <a:gd name="T37" fmla="*/ 712 h 2642"/>
                <a:gd name="T38" fmla="*/ 34 w 1102"/>
                <a:gd name="T39" fmla="*/ 789 h 2642"/>
                <a:gd name="T40" fmla="*/ 22 w 1102"/>
                <a:gd name="T41" fmla="*/ 867 h 2642"/>
                <a:gd name="T42" fmla="*/ 12 w 1102"/>
                <a:gd name="T43" fmla="*/ 946 h 2642"/>
                <a:gd name="T44" fmla="*/ 5 w 1102"/>
                <a:gd name="T45" fmla="*/ 1024 h 2642"/>
                <a:gd name="T46" fmla="*/ 1 w 1102"/>
                <a:gd name="T47" fmla="*/ 1104 h 2642"/>
                <a:gd name="T48" fmla="*/ 0 w 1102"/>
                <a:gd name="T49" fmla="*/ 1186 h 2642"/>
                <a:gd name="T50" fmla="*/ 2 w 1102"/>
                <a:gd name="T51" fmla="*/ 1288 h 2642"/>
                <a:gd name="T52" fmla="*/ 9 w 1102"/>
                <a:gd name="T53" fmla="*/ 1390 h 2642"/>
                <a:gd name="T54" fmla="*/ 20 w 1102"/>
                <a:gd name="T55" fmla="*/ 1490 h 2642"/>
                <a:gd name="T56" fmla="*/ 35 w 1102"/>
                <a:gd name="T57" fmla="*/ 1589 h 2642"/>
                <a:gd name="T58" fmla="*/ 54 w 1102"/>
                <a:gd name="T59" fmla="*/ 1687 h 2642"/>
                <a:gd name="T60" fmla="*/ 77 w 1102"/>
                <a:gd name="T61" fmla="*/ 1782 h 2642"/>
                <a:gd name="T62" fmla="*/ 104 w 1102"/>
                <a:gd name="T63" fmla="*/ 1877 h 2642"/>
                <a:gd name="T64" fmla="*/ 135 w 1102"/>
                <a:gd name="T65" fmla="*/ 1970 h 2642"/>
                <a:gd name="T66" fmla="*/ 170 w 1102"/>
                <a:gd name="T67" fmla="*/ 2061 h 2642"/>
                <a:gd name="T68" fmla="*/ 207 w 1102"/>
                <a:gd name="T69" fmla="*/ 2151 h 2642"/>
                <a:gd name="T70" fmla="*/ 250 w 1102"/>
                <a:gd name="T71" fmla="*/ 2237 h 2642"/>
                <a:gd name="T72" fmla="*/ 294 w 1102"/>
                <a:gd name="T73" fmla="*/ 2323 h 2642"/>
                <a:gd name="T74" fmla="*/ 342 w 1102"/>
                <a:gd name="T75" fmla="*/ 2406 h 2642"/>
                <a:gd name="T76" fmla="*/ 394 w 1102"/>
                <a:gd name="T77" fmla="*/ 2487 h 2642"/>
                <a:gd name="T78" fmla="*/ 449 w 1102"/>
                <a:gd name="T79" fmla="*/ 2566 h 2642"/>
                <a:gd name="T80" fmla="*/ 508 w 1102"/>
                <a:gd name="T81" fmla="*/ 2642 h 2642"/>
                <a:gd name="T82" fmla="*/ 1082 w 1102"/>
                <a:gd name="T83" fmla="*/ 2136 h 2642"/>
                <a:gd name="T84" fmla="*/ 1046 w 1102"/>
                <a:gd name="T85" fmla="*/ 2086 h 2642"/>
                <a:gd name="T86" fmla="*/ 1010 w 1102"/>
                <a:gd name="T87" fmla="*/ 2035 h 2642"/>
                <a:gd name="T88" fmla="*/ 977 w 1102"/>
                <a:gd name="T89" fmla="*/ 1982 h 2642"/>
                <a:gd name="T90" fmla="*/ 947 w 1102"/>
                <a:gd name="T91" fmla="*/ 1928 h 2642"/>
                <a:gd name="T92" fmla="*/ 918 w 1102"/>
                <a:gd name="T93" fmla="*/ 1873 h 2642"/>
                <a:gd name="T94" fmla="*/ 892 w 1102"/>
                <a:gd name="T95" fmla="*/ 1817 h 2642"/>
                <a:gd name="T96" fmla="*/ 868 w 1102"/>
                <a:gd name="T97" fmla="*/ 1758 h 2642"/>
                <a:gd name="T98" fmla="*/ 848 w 1102"/>
                <a:gd name="T99" fmla="*/ 1700 h 2642"/>
                <a:gd name="T100" fmla="*/ 828 w 1102"/>
                <a:gd name="T101" fmla="*/ 1640 h 2642"/>
                <a:gd name="T102" fmla="*/ 812 w 1102"/>
                <a:gd name="T103" fmla="*/ 1578 h 2642"/>
                <a:gd name="T104" fmla="*/ 798 w 1102"/>
                <a:gd name="T105" fmla="*/ 1515 h 2642"/>
                <a:gd name="T106" fmla="*/ 787 w 1102"/>
                <a:gd name="T107" fmla="*/ 1453 h 2642"/>
                <a:gd name="T108" fmla="*/ 779 w 1102"/>
                <a:gd name="T109" fmla="*/ 1388 h 2642"/>
                <a:gd name="T110" fmla="*/ 773 w 1102"/>
                <a:gd name="T111" fmla="*/ 1323 h 2642"/>
                <a:gd name="T112" fmla="*/ 770 w 1102"/>
                <a:gd name="T113" fmla="*/ 1257 h 2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2" h="2642">
                  <a:moveTo>
                    <a:pt x="770" y="1224"/>
                  </a:moveTo>
                  <a:lnTo>
                    <a:pt x="770" y="1169"/>
                  </a:lnTo>
                  <a:lnTo>
                    <a:pt x="773" y="1115"/>
                  </a:lnTo>
                  <a:lnTo>
                    <a:pt x="779" y="1062"/>
                  </a:lnTo>
                  <a:lnTo>
                    <a:pt x="785" y="1009"/>
                  </a:lnTo>
                  <a:lnTo>
                    <a:pt x="794" y="956"/>
                  </a:lnTo>
                  <a:lnTo>
                    <a:pt x="804" y="905"/>
                  </a:lnTo>
                  <a:lnTo>
                    <a:pt x="817" y="854"/>
                  </a:lnTo>
                  <a:lnTo>
                    <a:pt x="831" y="804"/>
                  </a:lnTo>
                  <a:lnTo>
                    <a:pt x="846" y="754"/>
                  </a:lnTo>
                  <a:lnTo>
                    <a:pt x="863" y="705"/>
                  </a:lnTo>
                  <a:lnTo>
                    <a:pt x="882" y="657"/>
                  </a:lnTo>
                  <a:lnTo>
                    <a:pt x="903" y="609"/>
                  </a:lnTo>
                  <a:lnTo>
                    <a:pt x="925" y="563"/>
                  </a:lnTo>
                  <a:lnTo>
                    <a:pt x="948" y="518"/>
                  </a:lnTo>
                  <a:lnTo>
                    <a:pt x="973" y="473"/>
                  </a:lnTo>
                  <a:lnTo>
                    <a:pt x="1000" y="430"/>
                  </a:lnTo>
                  <a:lnTo>
                    <a:pt x="322" y="0"/>
                  </a:lnTo>
                  <a:lnTo>
                    <a:pt x="302" y="33"/>
                  </a:lnTo>
                  <a:lnTo>
                    <a:pt x="284" y="66"/>
                  </a:lnTo>
                  <a:lnTo>
                    <a:pt x="267" y="99"/>
                  </a:lnTo>
                  <a:lnTo>
                    <a:pt x="250" y="133"/>
                  </a:lnTo>
                  <a:lnTo>
                    <a:pt x="232" y="167"/>
                  </a:lnTo>
                  <a:lnTo>
                    <a:pt x="216" y="202"/>
                  </a:lnTo>
                  <a:lnTo>
                    <a:pt x="200" y="237"/>
                  </a:lnTo>
                  <a:lnTo>
                    <a:pt x="185" y="271"/>
                  </a:lnTo>
                  <a:lnTo>
                    <a:pt x="171" y="307"/>
                  </a:lnTo>
                  <a:lnTo>
                    <a:pt x="157" y="342"/>
                  </a:lnTo>
                  <a:lnTo>
                    <a:pt x="143" y="378"/>
                  </a:lnTo>
                  <a:lnTo>
                    <a:pt x="130" y="414"/>
                  </a:lnTo>
                  <a:lnTo>
                    <a:pt x="118" y="451"/>
                  </a:lnTo>
                  <a:lnTo>
                    <a:pt x="106" y="487"/>
                  </a:lnTo>
                  <a:lnTo>
                    <a:pt x="95" y="524"/>
                  </a:lnTo>
                  <a:lnTo>
                    <a:pt x="84" y="561"/>
                  </a:lnTo>
                  <a:lnTo>
                    <a:pt x="74" y="599"/>
                  </a:lnTo>
                  <a:lnTo>
                    <a:pt x="65" y="635"/>
                  </a:lnTo>
                  <a:lnTo>
                    <a:pt x="56" y="674"/>
                  </a:lnTo>
                  <a:lnTo>
                    <a:pt x="48" y="712"/>
                  </a:lnTo>
                  <a:lnTo>
                    <a:pt x="40" y="750"/>
                  </a:lnTo>
                  <a:lnTo>
                    <a:pt x="34" y="789"/>
                  </a:lnTo>
                  <a:lnTo>
                    <a:pt x="27" y="828"/>
                  </a:lnTo>
                  <a:lnTo>
                    <a:pt x="22" y="867"/>
                  </a:lnTo>
                  <a:lnTo>
                    <a:pt x="16" y="906"/>
                  </a:lnTo>
                  <a:lnTo>
                    <a:pt x="12" y="946"/>
                  </a:lnTo>
                  <a:lnTo>
                    <a:pt x="9" y="984"/>
                  </a:lnTo>
                  <a:lnTo>
                    <a:pt x="5" y="1024"/>
                  </a:lnTo>
                  <a:lnTo>
                    <a:pt x="3" y="1064"/>
                  </a:lnTo>
                  <a:lnTo>
                    <a:pt x="1" y="1104"/>
                  </a:lnTo>
                  <a:lnTo>
                    <a:pt x="0" y="1144"/>
                  </a:lnTo>
                  <a:lnTo>
                    <a:pt x="0" y="1186"/>
                  </a:lnTo>
                  <a:lnTo>
                    <a:pt x="0" y="1236"/>
                  </a:lnTo>
                  <a:lnTo>
                    <a:pt x="2" y="1288"/>
                  </a:lnTo>
                  <a:lnTo>
                    <a:pt x="4" y="1339"/>
                  </a:lnTo>
                  <a:lnTo>
                    <a:pt x="9" y="1390"/>
                  </a:lnTo>
                  <a:lnTo>
                    <a:pt x="13" y="1440"/>
                  </a:lnTo>
                  <a:lnTo>
                    <a:pt x="20" y="1490"/>
                  </a:lnTo>
                  <a:lnTo>
                    <a:pt x="26" y="1540"/>
                  </a:lnTo>
                  <a:lnTo>
                    <a:pt x="35" y="1589"/>
                  </a:lnTo>
                  <a:lnTo>
                    <a:pt x="43" y="1638"/>
                  </a:lnTo>
                  <a:lnTo>
                    <a:pt x="54" y="1687"/>
                  </a:lnTo>
                  <a:lnTo>
                    <a:pt x="65" y="1735"/>
                  </a:lnTo>
                  <a:lnTo>
                    <a:pt x="77" y="1782"/>
                  </a:lnTo>
                  <a:lnTo>
                    <a:pt x="90" y="1830"/>
                  </a:lnTo>
                  <a:lnTo>
                    <a:pt x="104" y="1877"/>
                  </a:lnTo>
                  <a:lnTo>
                    <a:pt x="119" y="1924"/>
                  </a:lnTo>
                  <a:lnTo>
                    <a:pt x="135" y="1970"/>
                  </a:lnTo>
                  <a:lnTo>
                    <a:pt x="151" y="2016"/>
                  </a:lnTo>
                  <a:lnTo>
                    <a:pt x="170" y="2061"/>
                  </a:lnTo>
                  <a:lnTo>
                    <a:pt x="188" y="2106"/>
                  </a:lnTo>
                  <a:lnTo>
                    <a:pt x="207" y="2151"/>
                  </a:lnTo>
                  <a:lnTo>
                    <a:pt x="228" y="2194"/>
                  </a:lnTo>
                  <a:lnTo>
                    <a:pt x="250" y="2237"/>
                  </a:lnTo>
                  <a:lnTo>
                    <a:pt x="271" y="2280"/>
                  </a:lnTo>
                  <a:lnTo>
                    <a:pt x="294" y="2323"/>
                  </a:lnTo>
                  <a:lnTo>
                    <a:pt x="319" y="2365"/>
                  </a:lnTo>
                  <a:lnTo>
                    <a:pt x="342" y="2406"/>
                  </a:lnTo>
                  <a:lnTo>
                    <a:pt x="368" y="2447"/>
                  </a:lnTo>
                  <a:lnTo>
                    <a:pt x="394" y="2487"/>
                  </a:lnTo>
                  <a:lnTo>
                    <a:pt x="422" y="2526"/>
                  </a:lnTo>
                  <a:lnTo>
                    <a:pt x="449" y="2566"/>
                  </a:lnTo>
                  <a:lnTo>
                    <a:pt x="479" y="2604"/>
                  </a:lnTo>
                  <a:lnTo>
                    <a:pt x="508" y="2642"/>
                  </a:lnTo>
                  <a:lnTo>
                    <a:pt x="1102" y="2159"/>
                  </a:lnTo>
                  <a:lnTo>
                    <a:pt x="1082" y="2136"/>
                  </a:lnTo>
                  <a:lnTo>
                    <a:pt x="1064" y="2111"/>
                  </a:lnTo>
                  <a:lnTo>
                    <a:pt x="1046" y="2086"/>
                  </a:lnTo>
                  <a:lnTo>
                    <a:pt x="1027" y="2061"/>
                  </a:lnTo>
                  <a:lnTo>
                    <a:pt x="1010" y="2035"/>
                  </a:lnTo>
                  <a:lnTo>
                    <a:pt x="994" y="2009"/>
                  </a:lnTo>
                  <a:lnTo>
                    <a:pt x="977" y="1982"/>
                  </a:lnTo>
                  <a:lnTo>
                    <a:pt x="962" y="1956"/>
                  </a:lnTo>
                  <a:lnTo>
                    <a:pt x="947" y="1928"/>
                  </a:lnTo>
                  <a:lnTo>
                    <a:pt x="932" y="1901"/>
                  </a:lnTo>
                  <a:lnTo>
                    <a:pt x="918" y="1873"/>
                  </a:lnTo>
                  <a:lnTo>
                    <a:pt x="905" y="1845"/>
                  </a:lnTo>
                  <a:lnTo>
                    <a:pt x="892" y="1817"/>
                  </a:lnTo>
                  <a:lnTo>
                    <a:pt x="880" y="1788"/>
                  </a:lnTo>
                  <a:lnTo>
                    <a:pt x="868" y="1758"/>
                  </a:lnTo>
                  <a:lnTo>
                    <a:pt x="858" y="1729"/>
                  </a:lnTo>
                  <a:lnTo>
                    <a:pt x="848" y="1700"/>
                  </a:lnTo>
                  <a:lnTo>
                    <a:pt x="837" y="1670"/>
                  </a:lnTo>
                  <a:lnTo>
                    <a:pt x="828" y="1640"/>
                  </a:lnTo>
                  <a:lnTo>
                    <a:pt x="820" y="1609"/>
                  </a:lnTo>
                  <a:lnTo>
                    <a:pt x="812" y="1578"/>
                  </a:lnTo>
                  <a:lnTo>
                    <a:pt x="805" y="1547"/>
                  </a:lnTo>
                  <a:lnTo>
                    <a:pt x="798" y="1515"/>
                  </a:lnTo>
                  <a:lnTo>
                    <a:pt x="793" y="1484"/>
                  </a:lnTo>
                  <a:lnTo>
                    <a:pt x="787" y="1453"/>
                  </a:lnTo>
                  <a:lnTo>
                    <a:pt x="782" y="1420"/>
                  </a:lnTo>
                  <a:lnTo>
                    <a:pt x="779" y="1388"/>
                  </a:lnTo>
                  <a:lnTo>
                    <a:pt x="776" y="1355"/>
                  </a:lnTo>
                  <a:lnTo>
                    <a:pt x="773" y="1323"/>
                  </a:lnTo>
                  <a:lnTo>
                    <a:pt x="771" y="1290"/>
                  </a:lnTo>
                  <a:lnTo>
                    <a:pt x="770" y="1257"/>
                  </a:lnTo>
                  <a:lnTo>
                    <a:pt x="770" y="122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5387975" y="3105151"/>
              <a:ext cx="652463" cy="736600"/>
            </a:xfrm>
            <a:custGeom>
              <a:avLst/>
              <a:gdLst>
                <a:gd name="T0" fmla="*/ 1235 w 1235"/>
                <a:gd name="T1" fmla="*/ 1393 h 1393"/>
                <a:gd name="T2" fmla="*/ 1235 w 1235"/>
                <a:gd name="T3" fmla="*/ 1 h 1393"/>
                <a:gd name="T4" fmla="*/ 1226 w 1235"/>
                <a:gd name="T5" fmla="*/ 1 h 1393"/>
                <a:gd name="T6" fmla="*/ 1217 w 1235"/>
                <a:gd name="T7" fmla="*/ 1 h 1393"/>
                <a:gd name="T8" fmla="*/ 1209 w 1235"/>
                <a:gd name="T9" fmla="*/ 0 h 1393"/>
                <a:gd name="T10" fmla="*/ 1200 w 1235"/>
                <a:gd name="T11" fmla="*/ 0 h 1393"/>
                <a:gd name="T12" fmla="*/ 1154 w 1235"/>
                <a:gd name="T13" fmla="*/ 1 h 1393"/>
                <a:gd name="T14" fmla="*/ 1108 w 1235"/>
                <a:gd name="T15" fmla="*/ 3 h 1393"/>
                <a:gd name="T16" fmla="*/ 1063 w 1235"/>
                <a:gd name="T17" fmla="*/ 7 h 1393"/>
                <a:gd name="T18" fmla="*/ 1019 w 1235"/>
                <a:gd name="T19" fmla="*/ 12 h 1393"/>
                <a:gd name="T20" fmla="*/ 973 w 1235"/>
                <a:gd name="T21" fmla="*/ 18 h 1393"/>
                <a:gd name="T22" fmla="*/ 930 w 1235"/>
                <a:gd name="T23" fmla="*/ 25 h 1393"/>
                <a:gd name="T24" fmla="*/ 886 w 1235"/>
                <a:gd name="T25" fmla="*/ 34 h 1393"/>
                <a:gd name="T26" fmla="*/ 843 w 1235"/>
                <a:gd name="T27" fmla="*/ 43 h 1393"/>
                <a:gd name="T28" fmla="*/ 800 w 1235"/>
                <a:gd name="T29" fmla="*/ 55 h 1393"/>
                <a:gd name="T30" fmla="*/ 758 w 1235"/>
                <a:gd name="T31" fmla="*/ 67 h 1393"/>
                <a:gd name="T32" fmla="*/ 716 w 1235"/>
                <a:gd name="T33" fmla="*/ 81 h 1393"/>
                <a:gd name="T34" fmla="*/ 675 w 1235"/>
                <a:gd name="T35" fmla="*/ 96 h 1393"/>
                <a:gd name="T36" fmla="*/ 634 w 1235"/>
                <a:gd name="T37" fmla="*/ 113 h 1393"/>
                <a:gd name="T38" fmla="*/ 594 w 1235"/>
                <a:gd name="T39" fmla="*/ 130 h 1393"/>
                <a:gd name="T40" fmla="*/ 555 w 1235"/>
                <a:gd name="T41" fmla="*/ 147 h 1393"/>
                <a:gd name="T42" fmla="*/ 516 w 1235"/>
                <a:gd name="T43" fmla="*/ 167 h 1393"/>
                <a:gd name="T44" fmla="*/ 479 w 1235"/>
                <a:gd name="T45" fmla="*/ 187 h 1393"/>
                <a:gd name="T46" fmla="*/ 442 w 1235"/>
                <a:gd name="T47" fmla="*/ 209 h 1393"/>
                <a:gd name="T48" fmla="*/ 405 w 1235"/>
                <a:gd name="T49" fmla="*/ 232 h 1393"/>
                <a:gd name="T50" fmla="*/ 368 w 1235"/>
                <a:gd name="T51" fmla="*/ 255 h 1393"/>
                <a:gd name="T52" fmla="*/ 334 w 1235"/>
                <a:gd name="T53" fmla="*/ 280 h 1393"/>
                <a:gd name="T54" fmla="*/ 299 w 1235"/>
                <a:gd name="T55" fmla="*/ 306 h 1393"/>
                <a:gd name="T56" fmla="*/ 266 w 1235"/>
                <a:gd name="T57" fmla="*/ 332 h 1393"/>
                <a:gd name="T58" fmla="*/ 232 w 1235"/>
                <a:gd name="T59" fmla="*/ 360 h 1393"/>
                <a:gd name="T60" fmla="*/ 200 w 1235"/>
                <a:gd name="T61" fmla="*/ 388 h 1393"/>
                <a:gd name="T62" fmla="*/ 170 w 1235"/>
                <a:gd name="T63" fmla="*/ 417 h 1393"/>
                <a:gd name="T64" fmla="*/ 138 w 1235"/>
                <a:gd name="T65" fmla="*/ 448 h 1393"/>
                <a:gd name="T66" fmla="*/ 109 w 1235"/>
                <a:gd name="T67" fmla="*/ 479 h 1393"/>
                <a:gd name="T68" fmla="*/ 81 w 1235"/>
                <a:gd name="T69" fmla="*/ 510 h 1393"/>
                <a:gd name="T70" fmla="*/ 53 w 1235"/>
                <a:gd name="T71" fmla="*/ 544 h 1393"/>
                <a:gd name="T72" fmla="*/ 26 w 1235"/>
                <a:gd name="T73" fmla="*/ 577 h 1393"/>
                <a:gd name="T74" fmla="*/ 0 w 1235"/>
                <a:gd name="T75" fmla="*/ 611 h 1393"/>
                <a:gd name="T76" fmla="*/ 1235 w 1235"/>
                <a:gd name="T77" fmla="*/ 1393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5" h="1393">
                  <a:moveTo>
                    <a:pt x="1235" y="1393"/>
                  </a:moveTo>
                  <a:lnTo>
                    <a:pt x="1235" y="1"/>
                  </a:lnTo>
                  <a:lnTo>
                    <a:pt x="1226" y="1"/>
                  </a:lnTo>
                  <a:lnTo>
                    <a:pt x="1217" y="1"/>
                  </a:lnTo>
                  <a:lnTo>
                    <a:pt x="1209" y="0"/>
                  </a:lnTo>
                  <a:lnTo>
                    <a:pt x="1200" y="0"/>
                  </a:lnTo>
                  <a:lnTo>
                    <a:pt x="1154" y="1"/>
                  </a:lnTo>
                  <a:lnTo>
                    <a:pt x="1108" y="3"/>
                  </a:lnTo>
                  <a:lnTo>
                    <a:pt x="1063" y="7"/>
                  </a:lnTo>
                  <a:lnTo>
                    <a:pt x="1019" y="12"/>
                  </a:lnTo>
                  <a:lnTo>
                    <a:pt x="973" y="18"/>
                  </a:lnTo>
                  <a:lnTo>
                    <a:pt x="930" y="25"/>
                  </a:lnTo>
                  <a:lnTo>
                    <a:pt x="886" y="34"/>
                  </a:lnTo>
                  <a:lnTo>
                    <a:pt x="843" y="43"/>
                  </a:lnTo>
                  <a:lnTo>
                    <a:pt x="800" y="55"/>
                  </a:lnTo>
                  <a:lnTo>
                    <a:pt x="758" y="67"/>
                  </a:lnTo>
                  <a:lnTo>
                    <a:pt x="716" y="81"/>
                  </a:lnTo>
                  <a:lnTo>
                    <a:pt x="675" y="96"/>
                  </a:lnTo>
                  <a:lnTo>
                    <a:pt x="634" y="113"/>
                  </a:lnTo>
                  <a:lnTo>
                    <a:pt x="594" y="130"/>
                  </a:lnTo>
                  <a:lnTo>
                    <a:pt x="555" y="147"/>
                  </a:lnTo>
                  <a:lnTo>
                    <a:pt x="516" y="167"/>
                  </a:lnTo>
                  <a:lnTo>
                    <a:pt x="479" y="187"/>
                  </a:lnTo>
                  <a:lnTo>
                    <a:pt x="442" y="209"/>
                  </a:lnTo>
                  <a:lnTo>
                    <a:pt x="405" y="232"/>
                  </a:lnTo>
                  <a:lnTo>
                    <a:pt x="368" y="255"/>
                  </a:lnTo>
                  <a:lnTo>
                    <a:pt x="334" y="280"/>
                  </a:lnTo>
                  <a:lnTo>
                    <a:pt x="299" y="306"/>
                  </a:lnTo>
                  <a:lnTo>
                    <a:pt x="266" y="332"/>
                  </a:lnTo>
                  <a:lnTo>
                    <a:pt x="232" y="360"/>
                  </a:lnTo>
                  <a:lnTo>
                    <a:pt x="200" y="388"/>
                  </a:lnTo>
                  <a:lnTo>
                    <a:pt x="170" y="417"/>
                  </a:lnTo>
                  <a:lnTo>
                    <a:pt x="138" y="448"/>
                  </a:lnTo>
                  <a:lnTo>
                    <a:pt x="109" y="479"/>
                  </a:lnTo>
                  <a:lnTo>
                    <a:pt x="81" y="510"/>
                  </a:lnTo>
                  <a:lnTo>
                    <a:pt x="53" y="544"/>
                  </a:lnTo>
                  <a:lnTo>
                    <a:pt x="26" y="577"/>
                  </a:lnTo>
                  <a:lnTo>
                    <a:pt x="0" y="611"/>
                  </a:lnTo>
                  <a:lnTo>
                    <a:pt x="1235" y="13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71" name="Заголовок 1"/>
          <p:cNvSpPr>
            <a:spLocks noGrp="1"/>
          </p:cNvSpPr>
          <p:nvPr>
            <p:ph type="title"/>
          </p:nvPr>
        </p:nvSpPr>
        <p:spPr>
          <a:xfrm>
            <a:off x="609600" y="709172"/>
            <a:ext cx="10989733" cy="724942"/>
          </a:xfrm>
        </p:spPr>
        <p:txBody>
          <a:bodyPr>
            <a:normAutofit/>
          </a:bodyPr>
          <a:lstStyle/>
          <a:p>
            <a:r>
              <a:rPr lang="ru-RU" dirty="0"/>
              <a:t>Как может помочь ваша компания</a:t>
            </a:r>
          </a:p>
        </p:txBody>
      </p:sp>
      <p:sp>
        <p:nvSpPr>
          <p:cNvPr id="72" name="Rectangle 6"/>
          <p:cNvSpPr>
            <a:spLocks noChangeArrowheads="1"/>
          </p:cNvSpPr>
          <p:nvPr userDrawn="1"/>
        </p:nvSpPr>
        <p:spPr bwMode="auto">
          <a:xfrm>
            <a:off x="624589" y="3296531"/>
            <a:ext cx="381000" cy="2333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73" name="Rectangle 7"/>
          <p:cNvSpPr>
            <a:spLocks noChangeArrowheads="1"/>
          </p:cNvSpPr>
          <p:nvPr userDrawn="1"/>
        </p:nvSpPr>
        <p:spPr bwMode="auto">
          <a:xfrm>
            <a:off x="609600" y="1829378"/>
            <a:ext cx="381000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695200" y="1741640"/>
            <a:ext cx="4337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Оформить договор пожертвования, </a:t>
            </a:r>
            <a:br>
              <a:rPr lang="ru-RU" sz="1800" dirty="0"/>
            </a:br>
            <a:r>
              <a:rPr lang="ru-RU" sz="1800" dirty="0"/>
              <a:t>организовать сбор пожертвований </a:t>
            </a:r>
            <a:br>
              <a:rPr lang="ru-RU" sz="1800" dirty="0"/>
            </a:br>
            <a:r>
              <a:rPr lang="ru-RU" sz="1800" dirty="0"/>
              <a:t>с привлечением сотрудников</a:t>
            </a:r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7395744" y="1559198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Заказать у нас корпоративные мероприятия: </a:t>
            </a:r>
            <a:br>
              <a:rPr lang="ru-RU" sz="1800" dirty="0"/>
            </a:br>
            <a:r>
              <a:rPr lang="ru-RU" sz="1800" dirty="0"/>
              <a:t>лекции для сотрудников </a:t>
            </a:r>
            <a:br>
              <a:rPr lang="ru-RU" sz="1800" dirty="0"/>
            </a:br>
            <a:r>
              <a:rPr lang="ru-RU" sz="1800" dirty="0"/>
              <a:t>о правильном обращении </a:t>
            </a:r>
            <a:br>
              <a:rPr lang="ru-RU" sz="1800" dirty="0"/>
            </a:br>
            <a:r>
              <a:rPr lang="ru-RU" sz="1800" dirty="0"/>
              <a:t>с отходами и </a:t>
            </a:r>
            <a:r>
              <a:rPr lang="ru-RU" sz="1800" dirty="0" err="1"/>
              <a:t>экологичном</a:t>
            </a:r>
            <a:r>
              <a:rPr lang="ru-RU" sz="1800" dirty="0"/>
              <a:t> образе жизни, праздники для сотрудников </a:t>
            </a:r>
            <a:br>
              <a:rPr lang="ru-RU" sz="1800" dirty="0"/>
            </a:br>
            <a:r>
              <a:rPr lang="ru-RU" sz="1800" dirty="0"/>
              <a:t>и их семей</a:t>
            </a:r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695201" y="3213623"/>
            <a:ext cx="2756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Провести акции </a:t>
            </a:r>
            <a:br>
              <a:rPr lang="ru-RU" sz="1800" dirty="0"/>
            </a:br>
            <a:r>
              <a:rPr lang="ru-RU" sz="1800" dirty="0"/>
              <a:t>по совместному продвижению, </a:t>
            </a:r>
            <a:br>
              <a:rPr lang="ru-RU" sz="1800" dirty="0"/>
            </a:br>
            <a:r>
              <a:rPr lang="ru-RU" sz="1800" dirty="0" err="1"/>
              <a:t>cross-promotion</a:t>
            </a:r>
            <a:endParaRPr lang="ru-RU" sz="1800" dirty="0"/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7395744" y="3726165"/>
            <a:ext cx="4556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Помочь нам </a:t>
            </a:r>
            <a:r>
              <a:rPr lang="ru-RU" sz="1800" b="1" dirty="0">
                <a:solidFill>
                  <a:schemeClr val="bg1"/>
                </a:solidFill>
              </a:rPr>
              <a:t>PRO BONO</a:t>
            </a:r>
            <a:r>
              <a:rPr lang="ru-RU" sz="1800" dirty="0">
                <a:solidFill>
                  <a:schemeClr val="bg1"/>
                </a:solidFill>
              </a:rPr>
              <a:t>,</a:t>
            </a:r>
            <a:r>
              <a:rPr lang="ru-RU" sz="1800" dirty="0"/>
              <a:t> т.е. вашими профессиональными навыками</a:t>
            </a:r>
          </a:p>
        </p:txBody>
      </p:sp>
      <p:sp>
        <p:nvSpPr>
          <p:cNvPr id="78" name="Прямоугольник 77"/>
          <p:cNvSpPr/>
          <p:nvPr userDrawn="1"/>
        </p:nvSpPr>
        <p:spPr>
          <a:xfrm>
            <a:off x="7395745" y="4586134"/>
            <a:ext cx="3661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Помочь нам ресурсами, всегда есть потребность в мешках для мусора, транспорте, печатных материалах </a:t>
            </a:r>
          </a:p>
        </p:txBody>
      </p:sp>
      <p:sp>
        <p:nvSpPr>
          <p:cNvPr id="79" name="Rectangle 7"/>
          <p:cNvSpPr>
            <a:spLocks noChangeArrowheads="1"/>
          </p:cNvSpPr>
          <p:nvPr userDrawn="1"/>
        </p:nvSpPr>
        <p:spPr bwMode="auto">
          <a:xfrm>
            <a:off x="609600" y="4926261"/>
            <a:ext cx="381000" cy="2333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695200" y="4838523"/>
            <a:ext cx="4453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Предоставить нам волонтеров </a:t>
            </a:r>
            <a:br>
              <a:rPr lang="ru-RU" sz="1800" dirty="0"/>
            </a:br>
            <a:r>
              <a:rPr lang="ru-RU" sz="1800" dirty="0"/>
              <a:t>для ежемесячных акций по раздельному сбору отходов</a:t>
            </a:r>
          </a:p>
        </p:txBody>
      </p:sp>
      <p:grpSp>
        <p:nvGrpSpPr>
          <p:cNvPr id="81" name="Группа 80"/>
          <p:cNvGrpSpPr/>
          <p:nvPr userDrawn="1"/>
        </p:nvGrpSpPr>
        <p:grpSpPr>
          <a:xfrm>
            <a:off x="6179393" y="2275621"/>
            <a:ext cx="1046521" cy="351807"/>
            <a:chOff x="4634544" y="2275620"/>
            <a:chExt cx="784891" cy="351807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4634544" y="2275621"/>
              <a:ext cx="349443" cy="3518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4983987" y="2275620"/>
              <a:ext cx="4354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единительная линия 83"/>
          <p:cNvCxnSpPr/>
          <p:nvPr userDrawn="1"/>
        </p:nvCxnSpPr>
        <p:spPr>
          <a:xfrm>
            <a:off x="609600" y="1741640"/>
            <a:ext cx="29901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 userDrawn="1"/>
        </p:nvCxnSpPr>
        <p:spPr>
          <a:xfrm>
            <a:off x="6837822" y="3944137"/>
            <a:ext cx="388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85"/>
          <p:cNvGrpSpPr/>
          <p:nvPr userDrawn="1"/>
        </p:nvGrpSpPr>
        <p:grpSpPr>
          <a:xfrm flipV="1">
            <a:off x="6179393" y="5148896"/>
            <a:ext cx="1046521" cy="351807"/>
            <a:chOff x="4634544" y="2275620"/>
            <a:chExt cx="784891" cy="351807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4634544" y="2275621"/>
              <a:ext cx="349443" cy="3518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983987" y="2275620"/>
              <a:ext cx="4354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Прямая соединительная линия 88"/>
          <p:cNvCxnSpPr/>
          <p:nvPr userDrawn="1"/>
        </p:nvCxnSpPr>
        <p:spPr>
          <a:xfrm>
            <a:off x="609600" y="3213622"/>
            <a:ext cx="29901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 userDrawn="1"/>
        </p:nvCxnSpPr>
        <p:spPr>
          <a:xfrm>
            <a:off x="609600" y="4838523"/>
            <a:ext cx="29901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6"/>
          <p:cNvSpPr>
            <a:spLocks noEditPoints="1"/>
          </p:cNvSpPr>
          <p:nvPr userDrawn="1"/>
        </p:nvSpPr>
        <p:spPr bwMode="auto">
          <a:xfrm>
            <a:off x="4698094" y="3436493"/>
            <a:ext cx="774005" cy="965196"/>
          </a:xfrm>
          <a:custGeom>
            <a:avLst/>
            <a:gdLst>
              <a:gd name="T0" fmla="*/ 1949 w 4686"/>
              <a:gd name="T1" fmla="*/ 7775 h 7797"/>
              <a:gd name="T2" fmla="*/ 1851 w 4686"/>
              <a:gd name="T3" fmla="*/ 7708 h 7797"/>
              <a:gd name="T4" fmla="*/ 1816 w 4686"/>
              <a:gd name="T5" fmla="*/ 7621 h 7797"/>
              <a:gd name="T6" fmla="*/ 1726 w 4686"/>
              <a:gd name="T7" fmla="*/ 7382 h 7797"/>
              <a:gd name="T8" fmla="*/ 1564 w 4686"/>
              <a:gd name="T9" fmla="*/ 7000 h 7797"/>
              <a:gd name="T10" fmla="*/ 1170 w 4686"/>
              <a:gd name="T11" fmla="*/ 6075 h 7797"/>
              <a:gd name="T12" fmla="*/ 795 w 4686"/>
              <a:gd name="T13" fmla="*/ 5143 h 7797"/>
              <a:gd name="T14" fmla="*/ 621 w 4686"/>
              <a:gd name="T15" fmla="*/ 4636 h 7797"/>
              <a:gd name="T16" fmla="*/ 524 w 4686"/>
              <a:gd name="T17" fmla="*/ 4247 h 7797"/>
              <a:gd name="T18" fmla="*/ 523 w 4686"/>
              <a:gd name="T19" fmla="*/ 3987 h 7797"/>
              <a:gd name="T20" fmla="*/ 606 w 4686"/>
              <a:gd name="T21" fmla="*/ 3727 h 7797"/>
              <a:gd name="T22" fmla="*/ 731 w 4686"/>
              <a:gd name="T23" fmla="*/ 3471 h 7797"/>
              <a:gd name="T24" fmla="*/ 946 w 4686"/>
              <a:gd name="T25" fmla="*/ 3135 h 7797"/>
              <a:gd name="T26" fmla="*/ 601 w 4686"/>
              <a:gd name="T27" fmla="*/ 1321 h 7797"/>
              <a:gd name="T28" fmla="*/ 1740 w 4686"/>
              <a:gd name="T29" fmla="*/ 1127 h 7797"/>
              <a:gd name="T30" fmla="*/ 1947 w 4686"/>
              <a:gd name="T31" fmla="*/ 1489 h 7797"/>
              <a:gd name="T32" fmla="*/ 2164 w 4686"/>
              <a:gd name="T33" fmla="*/ 1826 h 7797"/>
              <a:gd name="T34" fmla="*/ 2373 w 4686"/>
              <a:gd name="T35" fmla="*/ 2108 h 7797"/>
              <a:gd name="T36" fmla="*/ 2558 w 4686"/>
              <a:gd name="T37" fmla="*/ 2307 h 7797"/>
              <a:gd name="T38" fmla="*/ 2705 w 4686"/>
              <a:gd name="T39" fmla="*/ 2395 h 7797"/>
              <a:gd name="T40" fmla="*/ 2813 w 4686"/>
              <a:gd name="T41" fmla="*/ 2395 h 7797"/>
              <a:gd name="T42" fmla="*/ 2984 w 4686"/>
              <a:gd name="T43" fmla="*/ 2433 h 7797"/>
              <a:gd name="T44" fmla="*/ 3145 w 4686"/>
              <a:gd name="T45" fmla="*/ 2526 h 7797"/>
              <a:gd name="T46" fmla="*/ 3297 w 4686"/>
              <a:gd name="T47" fmla="*/ 2676 h 7797"/>
              <a:gd name="T48" fmla="*/ 3438 w 4686"/>
              <a:gd name="T49" fmla="*/ 2881 h 7797"/>
              <a:gd name="T50" fmla="*/ 3569 w 4686"/>
              <a:gd name="T51" fmla="*/ 3141 h 7797"/>
              <a:gd name="T52" fmla="*/ 3713 w 4686"/>
              <a:gd name="T53" fmla="*/ 3587 h 7797"/>
              <a:gd name="T54" fmla="*/ 4211 w 4686"/>
              <a:gd name="T55" fmla="*/ 5340 h 7797"/>
              <a:gd name="T56" fmla="*/ 4629 w 4686"/>
              <a:gd name="T57" fmla="*/ 6850 h 7797"/>
              <a:gd name="T58" fmla="*/ 4375 w 4686"/>
              <a:gd name="T59" fmla="*/ 7170 h 7797"/>
              <a:gd name="T60" fmla="*/ 3428 w 4686"/>
              <a:gd name="T61" fmla="*/ 7488 h 7797"/>
              <a:gd name="T62" fmla="*/ 2819 w 4686"/>
              <a:gd name="T63" fmla="*/ 7665 h 7797"/>
              <a:gd name="T64" fmla="*/ 2293 w 4686"/>
              <a:gd name="T65" fmla="*/ 7780 h 7797"/>
              <a:gd name="T66" fmla="*/ 2070 w 4686"/>
              <a:gd name="T67" fmla="*/ 7554 h 7797"/>
              <a:gd name="T68" fmla="*/ 2315 w 4686"/>
              <a:gd name="T69" fmla="*/ 7533 h 7797"/>
              <a:gd name="T70" fmla="*/ 2756 w 4686"/>
              <a:gd name="T71" fmla="*/ 7433 h 7797"/>
              <a:gd name="T72" fmla="*/ 3613 w 4686"/>
              <a:gd name="T73" fmla="*/ 7175 h 7797"/>
              <a:gd name="T74" fmla="*/ 4392 w 4686"/>
              <a:gd name="T75" fmla="*/ 6905 h 7797"/>
              <a:gd name="T76" fmla="*/ 3911 w 4686"/>
              <a:gd name="T77" fmla="*/ 5177 h 7797"/>
              <a:gd name="T78" fmla="*/ 3495 w 4686"/>
              <a:gd name="T79" fmla="*/ 3713 h 7797"/>
              <a:gd name="T80" fmla="*/ 3322 w 4686"/>
              <a:gd name="T81" fmla="*/ 3188 h 7797"/>
              <a:gd name="T82" fmla="*/ 3199 w 4686"/>
              <a:gd name="T83" fmla="*/ 2956 h 7797"/>
              <a:gd name="T84" fmla="*/ 3081 w 4686"/>
              <a:gd name="T85" fmla="*/ 2798 h 7797"/>
              <a:gd name="T86" fmla="*/ 2971 w 4686"/>
              <a:gd name="T87" fmla="*/ 2700 h 7797"/>
              <a:gd name="T88" fmla="*/ 2871 w 4686"/>
              <a:gd name="T89" fmla="*/ 2650 h 7797"/>
              <a:gd name="T90" fmla="*/ 2784 w 4686"/>
              <a:gd name="T91" fmla="*/ 2636 h 7797"/>
              <a:gd name="T92" fmla="*/ 2638 w 4686"/>
              <a:gd name="T93" fmla="*/ 2626 h 7797"/>
              <a:gd name="T94" fmla="*/ 2364 w 4686"/>
              <a:gd name="T95" fmla="*/ 2451 h 7797"/>
              <a:gd name="T96" fmla="*/ 2084 w 4686"/>
              <a:gd name="T97" fmla="*/ 2135 h 7797"/>
              <a:gd name="T98" fmla="*/ 1821 w 4686"/>
              <a:gd name="T99" fmla="*/ 1753 h 7797"/>
              <a:gd name="T100" fmla="*/ 1545 w 4686"/>
              <a:gd name="T101" fmla="*/ 1282 h 7797"/>
              <a:gd name="T102" fmla="*/ 414 w 4686"/>
              <a:gd name="T103" fmla="*/ 547 h 7797"/>
              <a:gd name="T104" fmla="*/ 1342 w 4686"/>
              <a:gd name="T105" fmla="*/ 3020 h 7797"/>
              <a:gd name="T106" fmla="*/ 1088 w 4686"/>
              <a:gd name="T107" fmla="*/ 3357 h 7797"/>
              <a:gd name="T108" fmla="*/ 931 w 4686"/>
              <a:gd name="T109" fmla="*/ 3613 h 7797"/>
              <a:gd name="T110" fmla="*/ 805 w 4686"/>
              <a:gd name="T111" fmla="*/ 3888 h 7797"/>
              <a:gd name="T112" fmla="*/ 755 w 4686"/>
              <a:gd name="T113" fmla="*/ 4140 h 7797"/>
              <a:gd name="T114" fmla="*/ 832 w 4686"/>
              <a:gd name="T115" fmla="*/ 4496 h 7797"/>
              <a:gd name="T116" fmla="*/ 1005 w 4686"/>
              <a:gd name="T117" fmla="*/ 5002 h 7797"/>
              <a:gd name="T118" fmla="*/ 1395 w 4686"/>
              <a:gd name="T119" fmla="*/ 5980 h 7797"/>
              <a:gd name="T120" fmla="*/ 1766 w 4686"/>
              <a:gd name="T121" fmla="*/ 6851 h 7797"/>
              <a:gd name="T122" fmla="*/ 1934 w 4686"/>
              <a:gd name="T123" fmla="*/ 7247 h 7797"/>
              <a:gd name="T124" fmla="*/ 2033 w 4686"/>
              <a:gd name="T125" fmla="*/ 7497 h 7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86" h="7797">
                <a:moveTo>
                  <a:pt x="2100" y="7797"/>
                </a:moveTo>
                <a:lnTo>
                  <a:pt x="2063" y="7796"/>
                </a:lnTo>
                <a:lnTo>
                  <a:pt x="2030" y="7792"/>
                </a:lnTo>
                <a:lnTo>
                  <a:pt x="2000" y="7789"/>
                </a:lnTo>
                <a:lnTo>
                  <a:pt x="1973" y="7782"/>
                </a:lnTo>
                <a:lnTo>
                  <a:pt x="1949" y="7775"/>
                </a:lnTo>
                <a:lnTo>
                  <a:pt x="1927" y="7766"/>
                </a:lnTo>
                <a:lnTo>
                  <a:pt x="1907" y="7755"/>
                </a:lnTo>
                <a:lnTo>
                  <a:pt x="1891" y="7745"/>
                </a:lnTo>
                <a:lnTo>
                  <a:pt x="1876" y="7733"/>
                </a:lnTo>
                <a:lnTo>
                  <a:pt x="1863" y="7721"/>
                </a:lnTo>
                <a:lnTo>
                  <a:pt x="1851" y="7708"/>
                </a:lnTo>
                <a:lnTo>
                  <a:pt x="1843" y="7694"/>
                </a:lnTo>
                <a:lnTo>
                  <a:pt x="1835" y="7680"/>
                </a:lnTo>
                <a:lnTo>
                  <a:pt x="1829" y="7667"/>
                </a:lnTo>
                <a:lnTo>
                  <a:pt x="1824" y="7653"/>
                </a:lnTo>
                <a:lnTo>
                  <a:pt x="1821" y="7639"/>
                </a:lnTo>
                <a:lnTo>
                  <a:pt x="1816" y="7621"/>
                </a:lnTo>
                <a:lnTo>
                  <a:pt x="1808" y="7594"/>
                </a:lnTo>
                <a:lnTo>
                  <a:pt x="1796" y="7562"/>
                </a:lnTo>
                <a:lnTo>
                  <a:pt x="1783" y="7525"/>
                </a:lnTo>
                <a:lnTo>
                  <a:pt x="1766" y="7482"/>
                </a:lnTo>
                <a:lnTo>
                  <a:pt x="1746" y="7434"/>
                </a:lnTo>
                <a:lnTo>
                  <a:pt x="1726" y="7382"/>
                </a:lnTo>
                <a:lnTo>
                  <a:pt x="1702" y="7327"/>
                </a:lnTo>
                <a:lnTo>
                  <a:pt x="1678" y="7267"/>
                </a:lnTo>
                <a:lnTo>
                  <a:pt x="1651" y="7204"/>
                </a:lnTo>
                <a:lnTo>
                  <a:pt x="1623" y="7138"/>
                </a:lnTo>
                <a:lnTo>
                  <a:pt x="1594" y="7070"/>
                </a:lnTo>
                <a:lnTo>
                  <a:pt x="1564" y="7000"/>
                </a:lnTo>
                <a:lnTo>
                  <a:pt x="1534" y="6927"/>
                </a:lnTo>
                <a:lnTo>
                  <a:pt x="1502" y="6853"/>
                </a:lnTo>
                <a:lnTo>
                  <a:pt x="1470" y="6780"/>
                </a:lnTo>
                <a:lnTo>
                  <a:pt x="1366" y="6539"/>
                </a:lnTo>
                <a:lnTo>
                  <a:pt x="1266" y="6304"/>
                </a:lnTo>
                <a:lnTo>
                  <a:pt x="1170" y="6075"/>
                </a:lnTo>
                <a:lnTo>
                  <a:pt x="1078" y="5852"/>
                </a:lnTo>
                <a:lnTo>
                  <a:pt x="989" y="5638"/>
                </a:lnTo>
                <a:lnTo>
                  <a:pt x="908" y="5433"/>
                </a:lnTo>
                <a:lnTo>
                  <a:pt x="869" y="5334"/>
                </a:lnTo>
                <a:lnTo>
                  <a:pt x="831" y="5237"/>
                </a:lnTo>
                <a:lnTo>
                  <a:pt x="795" y="5143"/>
                </a:lnTo>
                <a:lnTo>
                  <a:pt x="762" y="5050"/>
                </a:lnTo>
                <a:lnTo>
                  <a:pt x="730" y="4962"/>
                </a:lnTo>
                <a:lnTo>
                  <a:pt x="700" y="4876"/>
                </a:lnTo>
                <a:lnTo>
                  <a:pt x="671" y="4793"/>
                </a:lnTo>
                <a:lnTo>
                  <a:pt x="645" y="4713"/>
                </a:lnTo>
                <a:lnTo>
                  <a:pt x="621" y="4636"/>
                </a:lnTo>
                <a:lnTo>
                  <a:pt x="599" y="4563"/>
                </a:lnTo>
                <a:lnTo>
                  <a:pt x="579" y="4493"/>
                </a:lnTo>
                <a:lnTo>
                  <a:pt x="562" y="4426"/>
                </a:lnTo>
                <a:lnTo>
                  <a:pt x="546" y="4363"/>
                </a:lnTo>
                <a:lnTo>
                  <a:pt x="534" y="4303"/>
                </a:lnTo>
                <a:lnTo>
                  <a:pt x="524" y="4247"/>
                </a:lnTo>
                <a:lnTo>
                  <a:pt x="517" y="4196"/>
                </a:lnTo>
                <a:lnTo>
                  <a:pt x="513" y="4148"/>
                </a:lnTo>
                <a:lnTo>
                  <a:pt x="510" y="4105"/>
                </a:lnTo>
                <a:lnTo>
                  <a:pt x="512" y="4064"/>
                </a:lnTo>
                <a:lnTo>
                  <a:pt x="515" y="4030"/>
                </a:lnTo>
                <a:lnTo>
                  <a:pt x="523" y="3987"/>
                </a:lnTo>
                <a:lnTo>
                  <a:pt x="534" y="3943"/>
                </a:lnTo>
                <a:lnTo>
                  <a:pt x="545" y="3901"/>
                </a:lnTo>
                <a:lnTo>
                  <a:pt x="558" y="3857"/>
                </a:lnTo>
                <a:lnTo>
                  <a:pt x="573" y="3813"/>
                </a:lnTo>
                <a:lnTo>
                  <a:pt x="588" y="3770"/>
                </a:lnTo>
                <a:lnTo>
                  <a:pt x="606" y="3727"/>
                </a:lnTo>
                <a:lnTo>
                  <a:pt x="624" y="3683"/>
                </a:lnTo>
                <a:lnTo>
                  <a:pt x="644" y="3640"/>
                </a:lnTo>
                <a:lnTo>
                  <a:pt x="665" y="3598"/>
                </a:lnTo>
                <a:lnTo>
                  <a:pt x="686" y="3555"/>
                </a:lnTo>
                <a:lnTo>
                  <a:pt x="708" y="3512"/>
                </a:lnTo>
                <a:lnTo>
                  <a:pt x="731" y="3471"/>
                </a:lnTo>
                <a:lnTo>
                  <a:pt x="755" y="3431"/>
                </a:lnTo>
                <a:lnTo>
                  <a:pt x="778" y="3390"/>
                </a:lnTo>
                <a:lnTo>
                  <a:pt x="802" y="3351"/>
                </a:lnTo>
                <a:lnTo>
                  <a:pt x="851" y="3274"/>
                </a:lnTo>
                <a:lnTo>
                  <a:pt x="899" y="3203"/>
                </a:lnTo>
                <a:lnTo>
                  <a:pt x="946" y="3135"/>
                </a:lnTo>
                <a:lnTo>
                  <a:pt x="992" y="3072"/>
                </a:lnTo>
                <a:lnTo>
                  <a:pt x="1034" y="3015"/>
                </a:lnTo>
                <a:lnTo>
                  <a:pt x="1073" y="2965"/>
                </a:lnTo>
                <a:lnTo>
                  <a:pt x="1108" y="2921"/>
                </a:lnTo>
                <a:lnTo>
                  <a:pt x="1137" y="2886"/>
                </a:lnTo>
                <a:lnTo>
                  <a:pt x="601" y="1321"/>
                </a:lnTo>
                <a:lnTo>
                  <a:pt x="0" y="1167"/>
                </a:lnTo>
                <a:lnTo>
                  <a:pt x="214" y="348"/>
                </a:lnTo>
                <a:lnTo>
                  <a:pt x="1633" y="0"/>
                </a:lnTo>
                <a:lnTo>
                  <a:pt x="1948" y="698"/>
                </a:lnTo>
                <a:lnTo>
                  <a:pt x="1707" y="1065"/>
                </a:lnTo>
                <a:lnTo>
                  <a:pt x="1740" y="1127"/>
                </a:lnTo>
                <a:lnTo>
                  <a:pt x="1772" y="1188"/>
                </a:lnTo>
                <a:lnTo>
                  <a:pt x="1807" y="1249"/>
                </a:lnTo>
                <a:lnTo>
                  <a:pt x="1841" y="1310"/>
                </a:lnTo>
                <a:lnTo>
                  <a:pt x="1876" y="1371"/>
                </a:lnTo>
                <a:lnTo>
                  <a:pt x="1912" y="1431"/>
                </a:lnTo>
                <a:lnTo>
                  <a:pt x="1947" y="1489"/>
                </a:lnTo>
                <a:lnTo>
                  <a:pt x="1983" y="1548"/>
                </a:lnTo>
                <a:lnTo>
                  <a:pt x="2019" y="1606"/>
                </a:lnTo>
                <a:lnTo>
                  <a:pt x="2056" y="1663"/>
                </a:lnTo>
                <a:lnTo>
                  <a:pt x="2092" y="1719"/>
                </a:lnTo>
                <a:lnTo>
                  <a:pt x="2128" y="1773"/>
                </a:lnTo>
                <a:lnTo>
                  <a:pt x="2164" y="1826"/>
                </a:lnTo>
                <a:lnTo>
                  <a:pt x="2200" y="1878"/>
                </a:lnTo>
                <a:lnTo>
                  <a:pt x="2235" y="1927"/>
                </a:lnTo>
                <a:lnTo>
                  <a:pt x="2270" y="1976"/>
                </a:lnTo>
                <a:lnTo>
                  <a:pt x="2305" y="2022"/>
                </a:lnTo>
                <a:lnTo>
                  <a:pt x="2340" y="2067"/>
                </a:lnTo>
                <a:lnTo>
                  <a:pt x="2373" y="2108"/>
                </a:lnTo>
                <a:lnTo>
                  <a:pt x="2406" y="2147"/>
                </a:lnTo>
                <a:lnTo>
                  <a:pt x="2438" y="2185"/>
                </a:lnTo>
                <a:lnTo>
                  <a:pt x="2470" y="2220"/>
                </a:lnTo>
                <a:lnTo>
                  <a:pt x="2500" y="2252"/>
                </a:lnTo>
                <a:lnTo>
                  <a:pt x="2530" y="2281"/>
                </a:lnTo>
                <a:lnTo>
                  <a:pt x="2558" y="2307"/>
                </a:lnTo>
                <a:lnTo>
                  <a:pt x="2586" y="2330"/>
                </a:lnTo>
                <a:lnTo>
                  <a:pt x="2613" y="2350"/>
                </a:lnTo>
                <a:lnTo>
                  <a:pt x="2637" y="2366"/>
                </a:lnTo>
                <a:lnTo>
                  <a:pt x="2662" y="2380"/>
                </a:lnTo>
                <a:lnTo>
                  <a:pt x="2684" y="2389"/>
                </a:lnTo>
                <a:lnTo>
                  <a:pt x="2705" y="2395"/>
                </a:lnTo>
                <a:lnTo>
                  <a:pt x="2723" y="2397"/>
                </a:lnTo>
                <a:lnTo>
                  <a:pt x="2740" y="2396"/>
                </a:lnTo>
                <a:lnTo>
                  <a:pt x="2755" y="2395"/>
                </a:lnTo>
                <a:lnTo>
                  <a:pt x="2770" y="2394"/>
                </a:lnTo>
                <a:lnTo>
                  <a:pt x="2784" y="2394"/>
                </a:lnTo>
                <a:lnTo>
                  <a:pt x="2813" y="2395"/>
                </a:lnTo>
                <a:lnTo>
                  <a:pt x="2842" y="2397"/>
                </a:lnTo>
                <a:lnTo>
                  <a:pt x="2871" y="2401"/>
                </a:lnTo>
                <a:lnTo>
                  <a:pt x="2900" y="2406"/>
                </a:lnTo>
                <a:lnTo>
                  <a:pt x="2928" y="2413"/>
                </a:lnTo>
                <a:lnTo>
                  <a:pt x="2956" y="2423"/>
                </a:lnTo>
                <a:lnTo>
                  <a:pt x="2984" y="2433"/>
                </a:lnTo>
                <a:lnTo>
                  <a:pt x="3012" y="2444"/>
                </a:lnTo>
                <a:lnTo>
                  <a:pt x="3038" y="2457"/>
                </a:lnTo>
                <a:lnTo>
                  <a:pt x="3066" y="2472"/>
                </a:lnTo>
                <a:lnTo>
                  <a:pt x="3093" y="2488"/>
                </a:lnTo>
                <a:lnTo>
                  <a:pt x="3120" y="2507"/>
                </a:lnTo>
                <a:lnTo>
                  <a:pt x="3145" y="2526"/>
                </a:lnTo>
                <a:lnTo>
                  <a:pt x="3171" y="2547"/>
                </a:lnTo>
                <a:lnTo>
                  <a:pt x="3198" y="2570"/>
                </a:lnTo>
                <a:lnTo>
                  <a:pt x="3222" y="2594"/>
                </a:lnTo>
                <a:lnTo>
                  <a:pt x="3248" y="2620"/>
                </a:lnTo>
                <a:lnTo>
                  <a:pt x="3272" y="2647"/>
                </a:lnTo>
                <a:lnTo>
                  <a:pt x="3297" y="2676"/>
                </a:lnTo>
                <a:lnTo>
                  <a:pt x="3321" y="2706"/>
                </a:lnTo>
                <a:lnTo>
                  <a:pt x="3345" y="2738"/>
                </a:lnTo>
                <a:lnTo>
                  <a:pt x="3369" y="2772"/>
                </a:lnTo>
                <a:lnTo>
                  <a:pt x="3392" y="2806"/>
                </a:lnTo>
                <a:lnTo>
                  <a:pt x="3415" y="2843"/>
                </a:lnTo>
                <a:lnTo>
                  <a:pt x="3438" y="2881"/>
                </a:lnTo>
                <a:lnTo>
                  <a:pt x="3461" y="2921"/>
                </a:lnTo>
                <a:lnTo>
                  <a:pt x="3483" y="2962"/>
                </a:lnTo>
                <a:lnTo>
                  <a:pt x="3505" y="3004"/>
                </a:lnTo>
                <a:lnTo>
                  <a:pt x="3527" y="3049"/>
                </a:lnTo>
                <a:lnTo>
                  <a:pt x="3548" y="3094"/>
                </a:lnTo>
                <a:lnTo>
                  <a:pt x="3569" y="3141"/>
                </a:lnTo>
                <a:lnTo>
                  <a:pt x="3590" y="3191"/>
                </a:lnTo>
                <a:lnTo>
                  <a:pt x="3600" y="3220"/>
                </a:lnTo>
                <a:lnTo>
                  <a:pt x="3615" y="3265"/>
                </a:lnTo>
                <a:lnTo>
                  <a:pt x="3634" y="3325"/>
                </a:lnTo>
                <a:lnTo>
                  <a:pt x="3657" y="3400"/>
                </a:lnTo>
                <a:lnTo>
                  <a:pt x="3713" y="3587"/>
                </a:lnTo>
                <a:lnTo>
                  <a:pt x="3780" y="3819"/>
                </a:lnTo>
                <a:lnTo>
                  <a:pt x="3857" y="4085"/>
                </a:lnTo>
                <a:lnTo>
                  <a:pt x="3940" y="4380"/>
                </a:lnTo>
                <a:lnTo>
                  <a:pt x="4028" y="4692"/>
                </a:lnTo>
                <a:lnTo>
                  <a:pt x="4120" y="5016"/>
                </a:lnTo>
                <a:lnTo>
                  <a:pt x="4211" y="5340"/>
                </a:lnTo>
                <a:lnTo>
                  <a:pt x="4299" y="5657"/>
                </a:lnTo>
                <a:lnTo>
                  <a:pt x="4383" y="5960"/>
                </a:lnTo>
                <a:lnTo>
                  <a:pt x="4461" y="6239"/>
                </a:lnTo>
                <a:lnTo>
                  <a:pt x="4529" y="6486"/>
                </a:lnTo>
                <a:lnTo>
                  <a:pt x="4586" y="6692"/>
                </a:lnTo>
                <a:lnTo>
                  <a:pt x="4629" y="6850"/>
                </a:lnTo>
                <a:lnTo>
                  <a:pt x="4657" y="6949"/>
                </a:lnTo>
                <a:lnTo>
                  <a:pt x="4686" y="7055"/>
                </a:lnTo>
                <a:lnTo>
                  <a:pt x="4582" y="7094"/>
                </a:lnTo>
                <a:lnTo>
                  <a:pt x="4548" y="7107"/>
                </a:lnTo>
                <a:lnTo>
                  <a:pt x="4477" y="7132"/>
                </a:lnTo>
                <a:lnTo>
                  <a:pt x="4375" y="7170"/>
                </a:lnTo>
                <a:lnTo>
                  <a:pt x="4243" y="7216"/>
                </a:lnTo>
                <a:lnTo>
                  <a:pt x="4090" y="7270"/>
                </a:lnTo>
                <a:lnTo>
                  <a:pt x="3916" y="7329"/>
                </a:lnTo>
                <a:lnTo>
                  <a:pt x="3728" y="7391"/>
                </a:lnTo>
                <a:lnTo>
                  <a:pt x="3530" y="7456"/>
                </a:lnTo>
                <a:lnTo>
                  <a:pt x="3428" y="7488"/>
                </a:lnTo>
                <a:lnTo>
                  <a:pt x="3326" y="7520"/>
                </a:lnTo>
                <a:lnTo>
                  <a:pt x="3223" y="7551"/>
                </a:lnTo>
                <a:lnTo>
                  <a:pt x="3120" y="7581"/>
                </a:lnTo>
                <a:lnTo>
                  <a:pt x="3019" y="7611"/>
                </a:lnTo>
                <a:lnTo>
                  <a:pt x="2918" y="7639"/>
                </a:lnTo>
                <a:lnTo>
                  <a:pt x="2819" y="7665"/>
                </a:lnTo>
                <a:lnTo>
                  <a:pt x="2722" y="7691"/>
                </a:lnTo>
                <a:lnTo>
                  <a:pt x="2628" y="7714"/>
                </a:lnTo>
                <a:lnTo>
                  <a:pt x="2538" y="7735"/>
                </a:lnTo>
                <a:lnTo>
                  <a:pt x="2452" y="7752"/>
                </a:lnTo>
                <a:lnTo>
                  <a:pt x="2370" y="7768"/>
                </a:lnTo>
                <a:lnTo>
                  <a:pt x="2293" y="7780"/>
                </a:lnTo>
                <a:lnTo>
                  <a:pt x="2222" y="7789"/>
                </a:lnTo>
                <a:lnTo>
                  <a:pt x="2158" y="7795"/>
                </a:lnTo>
                <a:lnTo>
                  <a:pt x="2100" y="7797"/>
                </a:lnTo>
                <a:close/>
                <a:moveTo>
                  <a:pt x="2050" y="7551"/>
                </a:moveTo>
                <a:lnTo>
                  <a:pt x="2059" y="7553"/>
                </a:lnTo>
                <a:lnTo>
                  <a:pt x="2070" y="7554"/>
                </a:lnTo>
                <a:lnTo>
                  <a:pt x="2084" y="7554"/>
                </a:lnTo>
                <a:lnTo>
                  <a:pt x="2100" y="7555"/>
                </a:lnTo>
                <a:lnTo>
                  <a:pt x="2145" y="7553"/>
                </a:lnTo>
                <a:lnTo>
                  <a:pt x="2198" y="7549"/>
                </a:lnTo>
                <a:lnTo>
                  <a:pt x="2254" y="7542"/>
                </a:lnTo>
                <a:lnTo>
                  <a:pt x="2315" y="7533"/>
                </a:lnTo>
                <a:lnTo>
                  <a:pt x="2380" y="7520"/>
                </a:lnTo>
                <a:lnTo>
                  <a:pt x="2449" y="7507"/>
                </a:lnTo>
                <a:lnTo>
                  <a:pt x="2521" y="7492"/>
                </a:lnTo>
                <a:lnTo>
                  <a:pt x="2597" y="7473"/>
                </a:lnTo>
                <a:lnTo>
                  <a:pt x="2676" y="7454"/>
                </a:lnTo>
                <a:lnTo>
                  <a:pt x="2756" y="7433"/>
                </a:lnTo>
                <a:lnTo>
                  <a:pt x="2838" y="7411"/>
                </a:lnTo>
                <a:lnTo>
                  <a:pt x="2923" y="7387"/>
                </a:lnTo>
                <a:lnTo>
                  <a:pt x="3095" y="7337"/>
                </a:lnTo>
                <a:lnTo>
                  <a:pt x="3270" y="7284"/>
                </a:lnTo>
                <a:lnTo>
                  <a:pt x="3443" y="7230"/>
                </a:lnTo>
                <a:lnTo>
                  <a:pt x="3613" y="7175"/>
                </a:lnTo>
                <a:lnTo>
                  <a:pt x="3777" y="7121"/>
                </a:lnTo>
                <a:lnTo>
                  <a:pt x="3930" y="7068"/>
                </a:lnTo>
                <a:lnTo>
                  <a:pt x="4072" y="7019"/>
                </a:lnTo>
                <a:lnTo>
                  <a:pt x="4198" y="6975"/>
                </a:lnTo>
                <a:lnTo>
                  <a:pt x="4305" y="6936"/>
                </a:lnTo>
                <a:lnTo>
                  <a:pt x="4392" y="6905"/>
                </a:lnTo>
                <a:lnTo>
                  <a:pt x="4316" y="6633"/>
                </a:lnTo>
                <a:lnTo>
                  <a:pt x="4239" y="6350"/>
                </a:lnTo>
                <a:lnTo>
                  <a:pt x="4157" y="6058"/>
                </a:lnTo>
                <a:lnTo>
                  <a:pt x="4075" y="5763"/>
                </a:lnTo>
                <a:lnTo>
                  <a:pt x="3993" y="5469"/>
                </a:lnTo>
                <a:lnTo>
                  <a:pt x="3911" y="5177"/>
                </a:lnTo>
                <a:lnTo>
                  <a:pt x="3832" y="4893"/>
                </a:lnTo>
                <a:lnTo>
                  <a:pt x="3755" y="4620"/>
                </a:lnTo>
                <a:lnTo>
                  <a:pt x="3682" y="4361"/>
                </a:lnTo>
                <a:lnTo>
                  <a:pt x="3613" y="4122"/>
                </a:lnTo>
                <a:lnTo>
                  <a:pt x="3550" y="3904"/>
                </a:lnTo>
                <a:lnTo>
                  <a:pt x="3495" y="3713"/>
                </a:lnTo>
                <a:lnTo>
                  <a:pt x="3448" y="3552"/>
                </a:lnTo>
                <a:lnTo>
                  <a:pt x="3409" y="3424"/>
                </a:lnTo>
                <a:lnTo>
                  <a:pt x="3380" y="3333"/>
                </a:lnTo>
                <a:lnTo>
                  <a:pt x="3363" y="3283"/>
                </a:lnTo>
                <a:lnTo>
                  <a:pt x="3342" y="3234"/>
                </a:lnTo>
                <a:lnTo>
                  <a:pt x="3322" y="3188"/>
                </a:lnTo>
                <a:lnTo>
                  <a:pt x="3301" y="3144"/>
                </a:lnTo>
                <a:lnTo>
                  <a:pt x="3280" y="3101"/>
                </a:lnTo>
                <a:lnTo>
                  <a:pt x="3261" y="3062"/>
                </a:lnTo>
                <a:lnTo>
                  <a:pt x="3240" y="3025"/>
                </a:lnTo>
                <a:lnTo>
                  <a:pt x="3220" y="2989"/>
                </a:lnTo>
                <a:lnTo>
                  <a:pt x="3199" y="2956"/>
                </a:lnTo>
                <a:lnTo>
                  <a:pt x="3179" y="2925"/>
                </a:lnTo>
                <a:lnTo>
                  <a:pt x="3159" y="2896"/>
                </a:lnTo>
                <a:lnTo>
                  <a:pt x="3140" y="2868"/>
                </a:lnTo>
                <a:lnTo>
                  <a:pt x="3120" y="2843"/>
                </a:lnTo>
                <a:lnTo>
                  <a:pt x="3100" y="2820"/>
                </a:lnTo>
                <a:lnTo>
                  <a:pt x="3081" y="2798"/>
                </a:lnTo>
                <a:lnTo>
                  <a:pt x="3063" y="2777"/>
                </a:lnTo>
                <a:lnTo>
                  <a:pt x="3043" y="2759"/>
                </a:lnTo>
                <a:lnTo>
                  <a:pt x="3024" y="2742"/>
                </a:lnTo>
                <a:lnTo>
                  <a:pt x="3007" y="2727"/>
                </a:lnTo>
                <a:lnTo>
                  <a:pt x="2988" y="2713"/>
                </a:lnTo>
                <a:lnTo>
                  <a:pt x="2971" y="2700"/>
                </a:lnTo>
                <a:lnTo>
                  <a:pt x="2954" y="2689"/>
                </a:lnTo>
                <a:lnTo>
                  <a:pt x="2936" y="2678"/>
                </a:lnTo>
                <a:lnTo>
                  <a:pt x="2920" y="2669"/>
                </a:lnTo>
                <a:lnTo>
                  <a:pt x="2902" y="2662"/>
                </a:lnTo>
                <a:lnTo>
                  <a:pt x="2886" y="2655"/>
                </a:lnTo>
                <a:lnTo>
                  <a:pt x="2871" y="2650"/>
                </a:lnTo>
                <a:lnTo>
                  <a:pt x="2856" y="2645"/>
                </a:lnTo>
                <a:lnTo>
                  <a:pt x="2841" y="2641"/>
                </a:lnTo>
                <a:lnTo>
                  <a:pt x="2826" y="2639"/>
                </a:lnTo>
                <a:lnTo>
                  <a:pt x="2811" y="2637"/>
                </a:lnTo>
                <a:lnTo>
                  <a:pt x="2797" y="2636"/>
                </a:lnTo>
                <a:lnTo>
                  <a:pt x="2784" y="2636"/>
                </a:lnTo>
                <a:lnTo>
                  <a:pt x="2769" y="2637"/>
                </a:lnTo>
                <a:lnTo>
                  <a:pt x="2754" y="2638"/>
                </a:lnTo>
                <a:lnTo>
                  <a:pt x="2738" y="2639"/>
                </a:lnTo>
                <a:lnTo>
                  <a:pt x="2723" y="2639"/>
                </a:lnTo>
                <a:lnTo>
                  <a:pt x="2681" y="2636"/>
                </a:lnTo>
                <a:lnTo>
                  <a:pt x="2638" y="2626"/>
                </a:lnTo>
                <a:lnTo>
                  <a:pt x="2594" y="2610"/>
                </a:lnTo>
                <a:lnTo>
                  <a:pt x="2549" y="2588"/>
                </a:lnTo>
                <a:lnTo>
                  <a:pt x="2504" y="2561"/>
                </a:lnTo>
                <a:lnTo>
                  <a:pt x="2457" y="2529"/>
                </a:lnTo>
                <a:lnTo>
                  <a:pt x="2410" y="2493"/>
                </a:lnTo>
                <a:lnTo>
                  <a:pt x="2364" y="2451"/>
                </a:lnTo>
                <a:lnTo>
                  <a:pt x="2317" y="2406"/>
                </a:lnTo>
                <a:lnTo>
                  <a:pt x="2270" y="2357"/>
                </a:lnTo>
                <a:lnTo>
                  <a:pt x="2223" y="2305"/>
                </a:lnTo>
                <a:lnTo>
                  <a:pt x="2176" y="2251"/>
                </a:lnTo>
                <a:lnTo>
                  <a:pt x="2129" y="2193"/>
                </a:lnTo>
                <a:lnTo>
                  <a:pt x="2084" y="2135"/>
                </a:lnTo>
                <a:lnTo>
                  <a:pt x="2037" y="2074"/>
                </a:lnTo>
                <a:lnTo>
                  <a:pt x="1993" y="2010"/>
                </a:lnTo>
                <a:lnTo>
                  <a:pt x="1949" y="1947"/>
                </a:lnTo>
                <a:lnTo>
                  <a:pt x="1905" y="1882"/>
                </a:lnTo>
                <a:lnTo>
                  <a:pt x="1863" y="1818"/>
                </a:lnTo>
                <a:lnTo>
                  <a:pt x="1821" y="1753"/>
                </a:lnTo>
                <a:lnTo>
                  <a:pt x="1781" y="1689"/>
                </a:lnTo>
                <a:lnTo>
                  <a:pt x="1743" y="1625"/>
                </a:lnTo>
                <a:lnTo>
                  <a:pt x="1706" y="1563"/>
                </a:lnTo>
                <a:lnTo>
                  <a:pt x="1670" y="1503"/>
                </a:lnTo>
                <a:lnTo>
                  <a:pt x="1605" y="1387"/>
                </a:lnTo>
                <a:lnTo>
                  <a:pt x="1545" y="1282"/>
                </a:lnTo>
                <a:lnTo>
                  <a:pt x="1496" y="1190"/>
                </a:lnTo>
                <a:lnTo>
                  <a:pt x="1457" y="1114"/>
                </a:lnTo>
                <a:lnTo>
                  <a:pt x="1424" y="1052"/>
                </a:lnTo>
                <a:lnTo>
                  <a:pt x="1670" y="676"/>
                </a:lnTo>
                <a:lnTo>
                  <a:pt x="1493" y="283"/>
                </a:lnTo>
                <a:lnTo>
                  <a:pt x="414" y="547"/>
                </a:lnTo>
                <a:lnTo>
                  <a:pt x="298" y="993"/>
                </a:lnTo>
                <a:lnTo>
                  <a:pt x="791" y="1120"/>
                </a:lnTo>
                <a:lnTo>
                  <a:pt x="1413" y="2939"/>
                </a:lnTo>
                <a:lnTo>
                  <a:pt x="1366" y="2992"/>
                </a:lnTo>
                <a:lnTo>
                  <a:pt x="1359" y="3000"/>
                </a:lnTo>
                <a:lnTo>
                  <a:pt x="1342" y="3020"/>
                </a:lnTo>
                <a:lnTo>
                  <a:pt x="1315" y="3053"/>
                </a:lnTo>
                <a:lnTo>
                  <a:pt x="1280" y="3097"/>
                </a:lnTo>
                <a:lnTo>
                  <a:pt x="1238" y="3150"/>
                </a:lnTo>
                <a:lnTo>
                  <a:pt x="1192" y="3212"/>
                </a:lnTo>
                <a:lnTo>
                  <a:pt x="1142" y="3281"/>
                </a:lnTo>
                <a:lnTo>
                  <a:pt x="1088" y="3357"/>
                </a:lnTo>
                <a:lnTo>
                  <a:pt x="1062" y="3397"/>
                </a:lnTo>
                <a:lnTo>
                  <a:pt x="1035" y="3438"/>
                </a:lnTo>
                <a:lnTo>
                  <a:pt x="1009" y="3480"/>
                </a:lnTo>
                <a:lnTo>
                  <a:pt x="982" y="3524"/>
                </a:lnTo>
                <a:lnTo>
                  <a:pt x="957" y="3568"/>
                </a:lnTo>
                <a:lnTo>
                  <a:pt x="931" y="3613"/>
                </a:lnTo>
                <a:lnTo>
                  <a:pt x="907" y="3658"/>
                </a:lnTo>
                <a:lnTo>
                  <a:pt x="884" y="3704"/>
                </a:lnTo>
                <a:lnTo>
                  <a:pt x="862" y="3750"/>
                </a:lnTo>
                <a:lnTo>
                  <a:pt x="842" y="3796"/>
                </a:lnTo>
                <a:lnTo>
                  <a:pt x="822" y="3842"/>
                </a:lnTo>
                <a:lnTo>
                  <a:pt x="805" y="3888"/>
                </a:lnTo>
                <a:lnTo>
                  <a:pt x="789" y="3934"/>
                </a:lnTo>
                <a:lnTo>
                  <a:pt x="775" y="3980"/>
                </a:lnTo>
                <a:lnTo>
                  <a:pt x="765" y="4025"/>
                </a:lnTo>
                <a:lnTo>
                  <a:pt x="757" y="4069"/>
                </a:lnTo>
                <a:lnTo>
                  <a:pt x="753" y="4101"/>
                </a:lnTo>
                <a:lnTo>
                  <a:pt x="755" y="4140"/>
                </a:lnTo>
                <a:lnTo>
                  <a:pt x="759" y="4186"/>
                </a:lnTo>
                <a:lnTo>
                  <a:pt x="767" y="4238"/>
                </a:lnTo>
                <a:lnTo>
                  <a:pt x="779" y="4295"/>
                </a:lnTo>
                <a:lnTo>
                  <a:pt x="794" y="4357"/>
                </a:lnTo>
                <a:lnTo>
                  <a:pt x="812" y="4425"/>
                </a:lnTo>
                <a:lnTo>
                  <a:pt x="832" y="4496"/>
                </a:lnTo>
                <a:lnTo>
                  <a:pt x="856" y="4572"/>
                </a:lnTo>
                <a:lnTo>
                  <a:pt x="881" y="4652"/>
                </a:lnTo>
                <a:lnTo>
                  <a:pt x="909" y="4735"/>
                </a:lnTo>
                <a:lnTo>
                  <a:pt x="939" y="4821"/>
                </a:lnTo>
                <a:lnTo>
                  <a:pt x="971" y="4911"/>
                </a:lnTo>
                <a:lnTo>
                  <a:pt x="1005" y="5002"/>
                </a:lnTo>
                <a:lnTo>
                  <a:pt x="1039" y="5096"/>
                </a:lnTo>
                <a:lnTo>
                  <a:pt x="1077" y="5192"/>
                </a:lnTo>
                <a:lnTo>
                  <a:pt x="1152" y="5387"/>
                </a:lnTo>
                <a:lnTo>
                  <a:pt x="1232" y="5585"/>
                </a:lnTo>
                <a:lnTo>
                  <a:pt x="1313" y="5784"/>
                </a:lnTo>
                <a:lnTo>
                  <a:pt x="1395" y="5980"/>
                </a:lnTo>
                <a:lnTo>
                  <a:pt x="1476" y="6171"/>
                </a:lnTo>
                <a:lnTo>
                  <a:pt x="1553" y="6353"/>
                </a:lnTo>
                <a:lnTo>
                  <a:pt x="1627" y="6526"/>
                </a:lnTo>
                <a:lnTo>
                  <a:pt x="1694" y="6684"/>
                </a:lnTo>
                <a:lnTo>
                  <a:pt x="1731" y="6770"/>
                </a:lnTo>
                <a:lnTo>
                  <a:pt x="1766" y="6851"/>
                </a:lnTo>
                <a:lnTo>
                  <a:pt x="1799" y="6928"/>
                </a:lnTo>
                <a:lnTo>
                  <a:pt x="1830" y="7001"/>
                </a:lnTo>
                <a:lnTo>
                  <a:pt x="1859" y="7069"/>
                </a:lnTo>
                <a:lnTo>
                  <a:pt x="1886" y="7132"/>
                </a:lnTo>
                <a:lnTo>
                  <a:pt x="1910" y="7192"/>
                </a:lnTo>
                <a:lnTo>
                  <a:pt x="1934" y="7247"/>
                </a:lnTo>
                <a:lnTo>
                  <a:pt x="1955" y="7298"/>
                </a:lnTo>
                <a:lnTo>
                  <a:pt x="1974" y="7345"/>
                </a:lnTo>
                <a:lnTo>
                  <a:pt x="1992" y="7389"/>
                </a:lnTo>
                <a:lnTo>
                  <a:pt x="2007" y="7429"/>
                </a:lnTo>
                <a:lnTo>
                  <a:pt x="2021" y="7465"/>
                </a:lnTo>
                <a:lnTo>
                  <a:pt x="2033" y="7497"/>
                </a:lnTo>
                <a:lnTo>
                  <a:pt x="2042" y="7526"/>
                </a:lnTo>
                <a:lnTo>
                  <a:pt x="2050" y="755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92" name="Freeform 8"/>
          <p:cNvSpPr>
            <a:spLocks noEditPoints="1"/>
          </p:cNvSpPr>
          <p:nvPr userDrawn="1"/>
        </p:nvSpPr>
        <p:spPr bwMode="auto">
          <a:xfrm>
            <a:off x="5029904" y="3163960"/>
            <a:ext cx="637649" cy="1025440"/>
          </a:xfrm>
          <a:custGeom>
            <a:avLst/>
            <a:gdLst>
              <a:gd name="T0" fmla="*/ 188 w 3691"/>
              <a:gd name="T1" fmla="*/ 6023 h 7916"/>
              <a:gd name="T2" fmla="*/ 467 w 3691"/>
              <a:gd name="T3" fmla="*/ 3879 h 7916"/>
              <a:gd name="T4" fmla="*/ 653 w 3691"/>
              <a:gd name="T5" fmla="*/ 3496 h 7916"/>
              <a:gd name="T6" fmla="*/ 936 w 3691"/>
              <a:gd name="T7" fmla="*/ 3244 h 7916"/>
              <a:gd name="T8" fmla="*/ 1248 w 3691"/>
              <a:gd name="T9" fmla="*/ 3031 h 7916"/>
              <a:gd name="T10" fmla="*/ 1242 w 3691"/>
              <a:gd name="T11" fmla="*/ 2850 h 7916"/>
              <a:gd name="T12" fmla="*/ 982 w 3691"/>
              <a:gd name="T13" fmla="*/ 2650 h 7916"/>
              <a:gd name="T14" fmla="*/ 846 w 3691"/>
              <a:gd name="T15" fmla="*/ 2418 h 7916"/>
              <a:gd name="T16" fmla="*/ 835 w 3691"/>
              <a:gd name="T17" fmla="*/ 2001 h 7916"/>
              <a:gd name="T18" fmla="*/ 1115 w 3691"/>
              <a:gd name="T19" fmla="*/ 1273 h 7916"/>
              <a:gd name="T20" fmla="*/ 1558 w 3691"/>
              <a:gd name="T21" fmla="*/ 908 h 7916"/>
              <a:gd name="T22" fmla="*/ 1946 w 3691"/>
              <a:gd name="T23" fmla="*/ 763 h 7916"/>
              <a:gd name="T24" fmla="*/ 3083 w 3691"/>
              <a:gd name="T25" fmla="*/ 926 h 7916"/>
              <a:gd name="T26" fmla="*/ 3212 w 3691"/>
              <a:gd name="T27" fmla="*/ 1080 h 7916"/>
              <a:gd name="T28" fmla="*/ 3555 w 3691"/>
              <a:gd name="T29" fmla="*/ 1440 h 7916"/>
              <a:gd name="T30" fmla="*/ 3690 w 3691"/>
              <a:gd name="T31" fmla="*/ 1995 h 7916"/>
              <a:gd name="T32" fmla="*/ 3614 w 3691"/>
              <a:gd name="T33" fmla="*/ 2599 h 7916"/>
              <a:gd name="T34" fmla="*/ 3431 w 3691"/>
              <a:gd name="T35" fmla="*/ 2922 h 7916"/>
              <a:gd name="T36" fmla="*/ 3150 w 3691"/>
              <a:gd name="T37" fmla="*/ 3089 h 7916"/>
              <a:gd name="T38" fmla="*/ 2924 w 3691"/>
              <a:gd name="T39" fmla="*/ 3218 h 7916"/>
              <a:gd name="T40" fmla="*/ 3074 w 3691"/>
              <a:gd name="T41" fmla="*/ 3439 h 7916"/>
              <a:gd name="T42" fmla="*/ 3381 w 3691"/>
              <a:gd name="T43" fmla="*/ 3746 h 7916"/>
              <a:gd name="T44" fmla="*/ 3497 w 3691"/>
              <a:gd name="T45" fmla="*/ 4145 h 7916"/>
              <a:gd name="T46" fmla="*/ 3364 w 3691"/>
              <a:gd name="T47" fmla="*/ 4888 h 7916"/>
              <a:gd name="T48" fmla="*/ 3105 w 3691"/>
              <a:gd name="T49" fmla="*/ 6400 h 7916"/>
              <a:gd name="T50" fmla="*/ 2919 w 3691"/>
              <a:gd name="T51" fmla="*/ 7486 h 7916"/>
              <a:gd name="T52" fmla="*/ 2695 w 3691"/>
              <a:gd name="T53" fmla="*/ 7342 h 7916"/>
              <a:gd name="T54" fmla="*/ 2865 w 3691"/>
              <a:gd name="T55" fmla="*/ 6350 h 7916"/>
              <a:gd name="T56" fmla="*/ 3127 w 3691"/>
              <a:gd name="T57" fmla="*/ 4828 h 7916"/>
              <a:gd name="T58" fmla="*/ 3252 w 3691"/>
              <a:gd name="T59" fmla="*/ 4155 h 7916"/>
              <a:gd name="T60" fmla="*/ 3173 w 3691"/>
              <a:gd name="T61" fmla="*/ 3872 h 7916"/>
              <a:gd name="T62" fmla="*/ 2927 w 3691"/>
              <a:gd name="T63" fmla="*/ 3632 h 7916"/>
              <a:gd name="T64" fmla="*/ 2671 w 3691"/>
              <a:gd name="T65" fmla="*/ 3390 h 7916"/>
              <a:gd name="T66" fmla="*/ 2660 w 3691"/>
              <a:gd name="T67" fmla="*/ 3238 h 7916"/>
              <a:gd name="T68" fmla="*/ 2758 w 3691"/>
              <a:gd name="T69" fmla="*/ 3032 h 7916"/>
              <a:gd name="T70" fmla="*/ 2947 w 3691"/>
              <a:gd name="T71" fmla="*/ 2904 h 7916"/>
              <a:gd name="T72" fmla="*/ 3213 w 3691"/>
              <a:gd name="T73" fmla="*/ 2788 h 7916"/>
              <a:gd name="T74" fmla="*/ 3350 w 3691"/>
              <a:gd name="T75" fmla="*/ 2609 h 7916"/>
              <a:gd name="T76" fmla="*/ 3438 w 3691"/>
              <a:gd name="T77" fmla="*/ 2222 h 7916"/>
              <a:gd name="T78" fmla="*/ 3406 w 3691"/>
              <a:gd name="T79" fmla="*/ 1722 h 7916"/>
              <a:gd name="T80" fmla="*/ 3208 w 3691"/>
              <a:gd name="T81" fmla="*/ 1376 h 7916"/>
              <a:gd name="T82" fmla="*/ 2901 w 3691"/>
              <a:gd name="T83" fmla="*/ 1210 h 7916"/>
              <a:gd name="T84" fmla="*/ 2785 w 3691"/>
              <a:gd name="T85" fmla="*/ 1078 h 7916"/>
              <a:gd name="T86" fmla="*/ 2790 w 3691"/>
              <a:gd name="T87" fmla="*/ 936 h 7916"/>
              <a:gd name="T88" fmla="*/ 2933 w 3691"/>
              <a:gd name="T89" fmla="*/ 733 h 7916"/>
              <a:gd name="T90" fmla="*/ 2210 w 3691"/>
              <a:gd name="T91" fmla="*/ 780 h 7916"/>
              <a:gd name="T92" fmla="*/ 2174 w 3691"/>
              <a:gd name="T93" fmla="*/ 945 h 7916"/>
              <a:gd name="T94" fmla="*/ 2029 w 3691"/>
              <a:gd name="T95" fmla="*/ 1021 h 7916"/>
              <a:gd name="T96" fmla="*/ 1630 w 3691"/>
              <a:gd name="T97" fmla="*/ 1143 h 7916"/>
              <a:gd name="T98" fmla="*/ 1273 w 3691"/>
              <a:gd name="T99" fmla="*/ 1475 h 7916"/>
              <a:gd name="T100" fmla="*/ 1071 w 3691"/>
              <a:gd name="T101" fmla="*/ 2070 h 7916"/>
              <a:gd name="T102" fmla="*/ 1078 w 3691"/>
              <a:gd name="T103" fmla="*/ 2342 h 7916"/>
              <a:gd name="T104" fmla="*/ 1164 w 3691"/>
              <a:gd name="T105" fmla="*/ 2487 h 7916"/>
              <a:gd name="T106" fmla="*/ 1413 w 3691"/>
              <a:gd name="T107" fmla="*/ 2675 h 7916"/>
              <a:gd name="T108" fmla="*/ 1501 w 3691"/>
              <a:gd name="T109" fmla="*/ 2847 h 7916"/>
              <a:gd name="T110" fmla="*/ 1487 w 3691"/>
              <a:gd name="T111" fmla="*/ 3092 h 7916"/>
              <a:gd name="T112" fmla="*/ 1322 w 3691"/>
              <a:gd name="T113" fmla="*/ 3288 h 7916"/>
              <a:gd name="T114" fmla="*/ 921 w 3691"/>
              <a:gd name="T115" fmla="*/ 3564 h 7916"/>
              <a:gd name="T116" fmla="*/ 745 w 3691"/>
              <a:gd name="T117" fmla="*/ 3817 h 7916"/>
              <a:gd name="T118" fmla="*/ 588 w 3691"/>
              <a:gd name="T119" fmla="*/ 4791 h 7916"/>
              <a:gd name="T120" fmla="*/ 286 w 3691"/>
              <a:gd name="T121" fmla="*/ 7233 h 7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91" h="7916">
                <a:moveTo>
                  <a:pt x="2841" y="7916"/>
                </a:moveTo>
                <a:lnTo>
                  <a:pt x="0" y="7557"/>
                </a:lnTo>
                <a:lnTo>
                  <a:pt x="14" y="7438"/>
                </a:lnTo>
                <a:lnTo>
                  <a:pt x="18" y="7404"/>
                </a:lnTo>
                <a:lnTo>
                  <a:pt x="29" y="7317"/>
                </a:lnTo>
                <a:lnTo>
                  <a:pt x="45" y="7182"/>
                </a:lnTo>
                <a:lnTo>
                  <a:pt x="67" y="7007"/>
                </a:lnTo>
                <a:lnTo>
                  <a:pt x="93" y="6797"/>
                </a:lnTo>
                <a:lnTo>
                  <a:pt x="122" y="6559"/>
                </a:lnTo>
                <a:lnTo>
                  <a:pt x="154" y="6298"/>
                </a:lnTo>
                <a:lnTo>
                  <a:pt x="188" y="6023"/>
                </a:lnTo>
                <a:lnTo>
                  <a:pt x="224" y="5737"/>
                </a:lnTo>
                <a:lnTo>
                  <a:pt x="259" y="5450"/>
                </a:lnTo>
                <a:lnTo>
                  <a:pt x="295" y="5166"/>
                </a:lnTo>
                <a:lnTo>
                  <a:pt x="329" y="4890"/>
                </a:lnTo>
                <a:lnTo>
                  <a:pt x="361" y="4632"/>
                </a:lnTo>
                <a:lnTo>
                  <a:pt x="392" y="4396"/>
                </a:lnTo>
                <a:lnTo>
                  <a:pt x="418" y="4189"/>
                </a:lnTo>
                <a:lnTo>
                  <a:pt x="441" y="4017"/>
                </a:lnTo>
                <a:lnTo>
                  <a:pt x="449" y="3970"/>
                </a:lnTo>
                <a:lnTo>
                  <a:pt x="457" y="3924"/>
                </a:lnTo>
                <a:lnTo>
                  <a:pt x="467" y="3879"/>
                </a:lnTo>
                <a:lnTo>
                  <a:pt x="479" y="3837"/>
                </a:lnTo>
                <a:lnTo>
                  <a:pt x="492" y="3796"/>
                </a:lnTo>
                <a:lnTo>
                  <a:pt x="506" y="3757"/>
                </a:lnTo>
                <a:lnTo>
                  <a:pt x="521" y="3720"/>
                </a:lnTo>
                <a:lnTo>
                  <a:pt x="537" y="3683"/>
                </a:lnTo>
                <a:lnTo>
                  <a:pt x="555" y="3649"/>
                </a:lnTo>
                <a:lnTo>
                  <a:pt x="573" y="3615"/>
                </a:lnTo>
                <a:lnTo>
                  <a:pt x="592" y="3584"/>
                </a:lnTo>
                <a:lnTo>
                  <a:pt x="611" y="3553"/>
                </a:lnTo>
                <a:lnTo>
                  <a:pt x="632" y="3524"/>
                </a:lnTo>
                <a:lnTo>
                  <a:pt x="653" y="3496"/>
                </a:lnTo>
                <a:lnTo>
                  <a:pt x="675" y="3470"/>
                </a:lnTo>
                <a:lnTo>
                  <a:pt x="699" y="3445"/>
                </a:lnTo>
                <a:lnTo>
                  <a:pt x="721" y="3420"/>
                </a:lnTo>
                <a:lnTo>
                  <a:pt x="744" y="3396"/>
                </a:lnTo>
                <a:lnTo>
                  <a:pt x="768" y="3374"/>
                </a:lnTo>
                <a:lnTo>
                  <a:pt x="792" y="3354"/>
                </a:lnTo>
                <a:lnTo>
                  <a:pt x="816" y="3333"/>
                </a:lnTo>
                <a:lnTo>
                  <a:pt x="839" y="3313"/>
                </a:lnTo>
                <a:lnTo>
                  <a:pt x="864" y="3295"/>
                </a:lnTo>
                <a:lnTo>
                  <a:pt x="888" y="3278"/>
                </a:lnTo>
                <a:lnTo>
                  <a:pt x="936" y="3244"/>
                </a:lnTo>
                <a:lnTo>
                  <a:pt x="982" y="3213"/>
                </a:lnTo>
                <a:lnTo>
                  <a:pt x="1028" y="3185"/>
                </a:lnTo>
                <a:lnTo>
                  <a:pt x="1071" y="3159"/>
                </a:lnTo>
                <a:lnTo>
                  <a:pt x="1101" y="3140"/>
                </a:lnTo>
                <a:lnTo>
                  <a:pt x="1132" y="3122"/>
                </a:lnTo>
                <a:lnTo>
                  <a:pt x="1162" y="3102"/>
                </a:lnTo>
                <a:lnTo>
                  <a:pt x="1189" y="3084"/>
                </a:lnTo>
                <a:lnTo>
                  <a:pt x="1214" y="3064"/>
                </a:lnTo>
                <a:lnTo>
                  <a:pt x="1234" y="3047"/>
                </a:lnTo>
                <a:lnTo>
                  <a:pt x="1242" y="3039"/>
                </a:lnTo>
                <a:lnTo>
                  <a:pt x="1248" y="3031"/>
                </a:lnTo>
                <a:lnTo>
                  <a:pt x="1252" y="3023"/>
                </a:lnTo>
                <a:lnTo>
                  <a:pt x="1255" y="3016"/>
                </a:lnTo>
                <a:lnTo>
                  <a:pt x="1260" y="2990"/>
                </a:lnTo>
                <a:lnTo>
                  <a:pt x="1264" y="2965"/>
                </a:lnTo>
                <a:lnTo>
                  <a:pt x="1266" y="2943"/>
                </a:lnTo>
                <a:lnTo>
                  <a:pt x="1266" y="2924"/>
                </a:lnTo>
                <a:lnTo>
                  <a:pt x="1265" y="2907"/>
                </a:lnTo>
                <a:lnTo>
                  <a:pt x="1262" y="2891"/>
                </a:lnTo>
                <a:lnTo>
                  <a:pt x="1257" y="2876"/>
                </a:lnTo>
                <a:lnTo>
                  <a:pt x="1250" y="2862"/>
                </a:lnTo>
                <a:lnTo>
                  <a:pt x="1242" y="2850"/>
                </a:lnTo>
                <a:lnTo>
                  <a:pt x="1232" y="2838"/>
                </a:lnTo>
                <a:lnTo>
                  <a:pt x="1220" y="2826"/>
                </a:lnTo>
                <a:lnTo>
                  <a:pt x="1207" y="2816"/>
                </a:lnTo>
                <a:lnTo>
                  <a:pt x="1174" y="2791"/>
                </a:lnTo>
                <a:lnTo>
                  <a:pt x="1135" y="2766"/>
                </a:lnTo>
                <a:lnTo>
                  <a:pt x="1106" y="2747"/>
                </a:lnTo>
                <a:lnTo>
                  <a:pt x="1075" y="2727"/>
                </a:lnTo>
                <a:lnTo>
                  <a:pt x="1044" y="2704"/>
                </a:lnTo>
                <a:lnTo>
                  <a:pt x="1014" y="2679"/>
                </a:lnTo>
                <a:lnTo>
                  <a:pt x="998" y="2665"/>
                </a:lnTo>
                <a:lnTo>
                  <a:pt x="982" y="2650"/>
                </a:lnTo>
                <a:lnTo>
                  <a:pt x="967" y="2635"/>
                </a:lnTo>
                <a:lnTo>
                  <a:pt x="953" y="2619"/>
                </a:lnTo>
                <a:lnTo>
                  <a:pt x="938" y="2601"/>
                </a:lnTo>
                <a:lnTo>
                  <a:pt x="924" y="2583"/>
                </a:lnTo>
                <a:lnTo>
                  <a:pt x="912" y="2563"/>
                </a:lnTo>
                <a:lnTo>
                  <a:pt x="899" y="2543"/>
                </a:lnTo>
                <a:lnTo>
                  <a:pt x="887" y="2520"/>
                </a:lnTo>
                <a:lnTo>
                  <a:pt x="875" y="2497"/>
                </a:lnTo>
                <a:lnTo>
                  <a:pt x="865" y="2472"/>
                </a:lnTo>
                <a:lnTo>
                  <a:pt x="856" y="2446"/>
                </a:lnTo>
                <a:lnTo>
                  <a:pt x="846" y="2418"/>
                </a:lnTo>
                <a:lnTo>
                  <a:pt x="839" y="2389"/>
                </a:lnTo>
                <a:lnTo>
                  <a:pt x="832" y="2358"/>
                </a:lnTo>
                <a:lnTo>
                  <a:pt x="827" y="2326"/>
                </a:lnTo>
                <a:lnTo>
                  <a:pt x="823" y="2293"/>
                </a:lnTo>
                <a:lnTo>
                  <a:pt x="820" y="2257"/>
                </a:lnTo>
                <a:lnTo>
                  <a:pt x="818" y="2219"/>
                </a:lnTo>
                <a:lnTo>
                  <a:pt x="818" y="2180"/>
                </a:lnTo>
                <a:lnTo>
                  <a:pt x="820" y="2138"/>
                </a:lnTo>
                <a:lnTo>
                  <a:pt x="823" y="2094"/>
                </a:lnTo>
                <a:lnTo>
                  <a:pt x="828" y="2050"/>
                </a:lnTo>
                <a:lnTo>
                  <a:pt x="835" y="2001"/>
                </a:lnTo>
                <a:lnTo>
                  <a:pt x="849" y="1917"/>
                </a:lnTo>
                <a:lnTo>
                  <a:pt x="866" y="1836"/>
                </a:lnTo>
                <a:lnTo>
                  <a:pt x="885" y="1760"/>
                </a:lnTo>
                <a:lnTo>
                  <a:pt x="907" y="1687"/>
                </a:lnTo>
                <a:lnTo>
                  <a:pt x="931" y="1618"/>
                </a:lnTo>
                <a:lnTo>
                  <a:pt x="957" y="1552"/>
                </a:lnTo>
                <a:lnTo>
                  <a:pt x="985" y="1490"/>
                </a:lnTo>
                <a:lnTo>
                  <a:pt x="1015" y="1431"/>
                </a:lnTo>
                <a:lnTo>
                  <a:pt x="1048" y="1376"/>
                </a:lnTo>
                <a:lnTo>
                  <a:pt x="1080" y="1323"/>
                </a:lnTo>
                <a:lnTo>
                  <a:pt x="1115" y="1273"/>
                </a:lnTo>
                <a:lnTo>
                  <a:pt x="1151" y="1227"/>
                </a:lnTo>
                <a:lnTo>
                  <a:pt x="1188" y="1183"/>
                </a:lnTo>
                <a:lnTo>
                  <a:pt x="1227" y="1143"/>
                </a:lnTo>
                <a:lnTo>
                  <a:pt x="1266" y="1105"/>
                </a:lnTo>
                <a:lnTo>
                  <a:pt x="1307" y="1069"/>
                </a:lnTo>
                <a:lnTo>
                  <a:pt x="1348" y="1037"/>
                </a:lnTo>
                <a:lnTo>
                  <a:pt x="1389" y="1007"/>
                </a:lnTo>
                <a:lnTo>
                  <a:pt x="1431" y="978"/>
                </a:lnTo>
                <a:lnTo>
                  <a:pt x="1473" y="953"/>
                </a:lnTo>
                <a:lnTo>
                  <a:pt x="1515" y="929"/>
                </a:lnTo>
                <a:lnTo>
                  <a:pt x="1558" y="908"/>
                </a:lnTo>
                <a:lnTo>
                  <a:pt x="1600" y="888"/>
                </a:lnTo>
                <a:lnTo>
                  <a:pt x="1643" y="871"/>
                </a:lnTo>
                <a:lnTo>
                  <a:pt x="1685" y="855"/>
                </a:lnTo>
                <a:lnTo>
                  <a:pt x="1726" y="840"/>
                </a:lnTo>
                <a:lnTo>
                  <a:pt x="1767" y="828"/>
                </a:lnTo>
                <a:lnTo>
                  <a:pt x="1807" y="817"/>
                </a:lnTo>
                <a:lnTo>
                  <a:pt x="1846" y="808"/>
                </a:lnTo>
                <a:lnTo>
                  <a:pt x="1885" y="800"/>
                </a:lnTo>
                <a:lnTo>
                  <a:pt x="1922" y="791"/>
                </a:lnTo>
                <a:lnTo>
                  <a:pt x="1958" y="786"/>
                </a:lnTo>
                <a:lnTo>
                  <a:pt x="1946" y="763"/>
                </a:lnTo>
                <a:lnTo>
                  <a:pt x="1933" y="737"/>
                </a:lnTo>
                <a:lnTo>
                  <a:pt x="1917" y="713"/>
                </a:lnTo>
                <a:lnTo>
                  <a:pt x="1900" y="689"/>
                </a:lnTo>
                <a:lnTo>
                  <a:pt x="1864" y="642"/>
                </a:lnTo>
                <a:lnTo>
                  <a:pt x="2040" y="0"/>
                </a:lnTo>
                <a:lnTo>
                  <a:pt x="3180" y="169"/>
                </a:lnTo>
                <a:lnTo>
                  <a:pt x="3177" y="846"/>
                </a:lnTo>
                <a:lnTo>
                  <a:pt x="3131" y="881"/>
                </a:lnTo>
                <a:lnTo>
                  <a:pt x="3114" y="895"/>
                </a:lnTo>
                <a:lnTo>
                  <a:pt x="3098" y="910"/>
                </a:lnTo>
                <a:lnTo>
                  <a:pt x="3083" y="926"/>
                </a:lnTo>
                <a:lnTo>
                  <a:pt x="3067" y="942"/>
                </a:lnTo>
                <a:lnTo>
                  <a:pt x="3055" y="959"/>
                </a:lnTo>
                <a:lnTo>
                  <a:pt x="3043" y="974"/>
                </a:lnTo>
                <a:lnTo>
                  <a:pt x="3033" y="988"/>
                </a:lnTo>
                <a:lnTo>
                  <a:pt x="3026" y="1001"/>
                </a:lnTo>
                <a:lnTo>
                  <a:pt x="3031" y="1003"/>
                </a:lnTo>
                <a:lnTo>
                  <a:pt x="3040" y="1006"/>
                </a:lnTo>
                <a:lnTo>
                  <a:pt x="3085" y="1021"/>
                </a:lnTo>
                <a:lnTo>
                  <a:pt x="3129" y="1038"/>
                </a:lnTo>
                <a:lnTo>
                  <a:pt x="3171" y="1058"/>
                </a:lnTo>
                <a:lnTo>
                  <a:pt x="3212" y="1080"/>
                </a:lnTo>
                <a:lnTo>
                  <a:pt x="3251" y="1103"/>
                </a:lnTo>
                <a:lnTo>
                  <a:pt x="3288" y="1128"/>
                </a:lnTo>
                <a:lnTo>
                  <a:pt x="3324" y="1156"/>
                </a:lnTo>
                <a:lnTo>
                  <a:pt x="3359" y="1184"/>
                </a:lnTo>
                <a:lnTo>
                  <a:pt x="3392" y="1215"/>
                </a:lnTo>
                <a:lnTo>
                  <a:pt x="3423" y="1249"/>
                </a:lnTo>
                <a:lnTo>
                  <a:pt x="3454" y="1283"/>
                </a:lnTo>
                <a:lnTo>
                  <a:pt x="3481" y="1320"/>
                </a:lnTo>
                <a:lnTo>
                  <a:pt x="3507" y="1358"/>
                </a:lnTo>
                <a:lnTo>
                  <a:pt x="3533" y="1399"/>
                </a:lnTo>
                <a:lnTo>
                  <a:pt x="3555" y="1440"/>
                </a:lnTo>
                <a:lnTo>
                  <a:pt x="3576" y="1483"/>
                </a:lnTo>
                <a:lnTo>
                  <a:pt x="3595" y="1528"/>
                </a:lnTo>
                <a:lnTo>
                  <a:pt x="3613" y="1574"/>
                </a:lnTo>
                <a:lnTo>
                  <a:pt x="3629" y="1622"/>
                </a:lnTo>
                <a:lnTo>
                  <a:pt x="3643" y="1672"/>
                </a:lnTo>
                <a:lnTo>
                  <a:pt x="3656" y="1722"/>
                </a:lnTo>
                <a:lnTo>
                  <a:pt x="3666" y="1774"/>
                </a:lnTo>
                <a:lnTo>
                  <a:pt x="3675" y="1827"/>
                </a:lnTo>
                <a:lnTo>
                  <a:pt x="3681" y="1882"/>
                </a:lnTo>
                <a:lnTo>
                  <a:pt x="3686" y="1938"/>
                </a:lnTo>
                <a:lnTo>
                  <a:pt x="3690" y="1995"/>
                </a:lnTo>
                <a:lnTo>
                  <a:pt x="3691" y="2053"/>
                </a:lnTo>
                <a:lnTo>
                  <a:pt x="3690" y="2113"/>
                </a:lnTo>
                <a:lnTo>
                  <a:pt x="3687" y="2174"/>
                </a:lnTo>
                <a:lnTo>
                  <a:pt x="3683" y="2235"/>
                </a:lnTo>
                <a:lnTo>
                  <a:pt x="3676" y="2298"/>
                </a:lnTo>
                <a:lnTo>
                  <a:pt x="3668" y="2362"/>
                </a:lnTo>
                <a:lnTo>
                  <a:pt x="3658" y="2415"/>
                </a:lnTo>
                <a:lnTo>
                  <a:pt x="3649" y="2464"/>
                </a:lnTo>
                <a:lnTo>
                  <a:pt x="3638" y="2511"/>
                </a:lnTo>
                <a:lnTo>
                  <a:pt x="3627" y="2556"/>
                </a:lnTo>
                <a:lnTo>
                  <a:pt x="3614" y="2599"/>
                </a:lnTo>
                <a:lnTo>
                  <a:pt x="3600" y="2638"/>
                </a:lnTo>
                <a:lnTo>
                  <a:pt x="3586" y="2676"/>
                </a:lnTo>
                <a:lnTo>
                  <a:pt x="3571" y="2711"/>
                </a:lnTo>
                <a:lnTo>
                  <a:pt x="3556" y="2744"/>
                </a:lnTo>
                <a:lnTo>
                  <a:pt x="3540" y="2775"/>
                </a:lnTo>
                <a:lnTo>
                  <a:pt x="3522" y="2804"/>
                </a:lnTo>
                <a:lnTo>
                  <a:pt x="3505" y="2831"/>
                </a:lnTo>
                <a:lnTo>
                  <a:pt x="3487" y="2856"/>
                </a:lnTo>
                <a:lnTo>
                  <a:pt x="3469" y="2880"/>
                </a:lnTo>
                <a:lnTo>
                  <a:pt x="3450" y="2902"/>
                </a:lnTo>
                <a:lnTo>
                  <a:pt x="3431" y="2922"/>
                </a:lnTo>
                <a:lnTo>
                  <a:pt x="3412" y="2941"/>
                </a:lnTo>
                <a:lnTo>
                  <a:pt x="3392" y="2958"/>
                </a:lnTo>
                <a:lnTo>
                  <a:pt x="3372" y="2975"/>
                </a:lnTo>
                <a:lnTo>
                  <a:pt x="3351" y="2990"/>
                </a:lnTo>
                <a:lnTo>
                  <a:pt x="3331" y="3003"/>
                </a:lnTo>
                <a:lnTo>
                  <a:pt x="3311" y="3016"/>
                </a:lnTo>
                <a:lnTo>
                  <a:pt x="3291" y="3028"/>
                </a:lnTo>
                <a:lnTo>
                  <a:pt x="3270" y="3038"/>
                </a:lnTo>
                <a:lnTo>
                  <a:pt x="3229" y="3058"/>
                </a:lnTo>
                <a:lnTo>
                  <a:pt x="3188" y="3074"/>
                </a:lnTo>
                <a:lnTo>
                  <a:pt x="3150" y="3089"/>
                </a:lnTo>
                <a:lnTo>
                  <a:pt x="3112" y="3101"/>
                </a:lnTo>
                <a:lnTo>
                  <a:pt x="3067" y="3117"/>
                </a:lnTo>
                <a:lnTo>
                  <a:pt x="3028" y="3134"/>
                </a:lnTo>
                <a:lnTo>
                  <a:pt x="3011" y="3140"/>
                </a:lnTo>
                <a:lnTo>
                  <a:pt x="2994" y="3150"/>
                </a:lnTo>
                <a:lnTo>
                  <a:pt x="2980" y="3158"/>
                </a:lnTo>
                <a:lnTo>
                  <a:pt x="2966" y="3168"/>
                </a:lnTo>
                <a:lnTo>
                  <a:pt x="2955" y="3179"/>
                </a:lnTo>
                <a:lnTo>
                  <a:pt x="2943" y="3190"/>
                </a:lnTo>
                <a:lnTo>
                  <a:pt x="2933" y="3204"/>
                </a:lnTo>
                <a:lnTo>
                  <a:pt x="2924" y="3218"/>
                </a:lnTo>
                <a:lnTo>
                  <a:pt x="2916" y="3235"/>
                </a:lnTo>
                <a:lnTo>
                  <a:pt x="2909" y="3253"/>
                </a:lnTo>
                <a:lnTo>
                  <a:pt x="2902" y="3274"/>
                </a:lnTo>
                <a:lnTo>
                  <a:pt x="2898" y="3296"/>
                </a:lnTo>
                <a:lnTo>
                  <a:pt x="2906" y="3308"/>
                </a:lnTo>
                <a:lnTo>
                  <a:pt x="2919" y="3320"/>
                </a:lnTo>
                <a:lnTo>
                  <a:pt x="2935" y="3334"/>
                </a:lnTo>
                <a:lnTo>
                  <a:pt x="2952" y="3349"/>
                </a:lnTo>
                <a:lnTo>
                  <a:pt x="2993" y="3379"/>
                </a:lnTo>
                <a:lnTo>
                  <a:pt x="3033" y="3409"/>
                </a:lnTo>
                <a:lnTo>
                  <a:pt x="3074" y="3439"/>
                </a:lnTo>
                <a:lnTo>
                  <a:pt x="3119" y="3472"/>
                </a:lnTo>
                <a:lnTo>
                  <a:pt x="3164" y="3509"/>
                </a:lnTo>
                <a:lnTo>
                  <a:pt x="3211" y="3548"/>
                </a:lnTo>
                <a:lnTo>
                  <a:pt x="3234" y="3570"/>
                </a:lnTo>
                <a:lnTo>
                  <a:pt x="3256" y="3592"/>
                </a:lnTo>
                <a:lnTo>
                  <a:pt x="3279" y="3615"/>
                </a:lnTo>
                <a:lnTo>
                  <a:pt x="3301" y="3639"/>
                </a:lnTo>
                <a:lnTo>
                  <a:pt x="3322" y="3665"/>
                </a:lnTo>
                <a:lnTo>
                  <a:pt x="3343" y="3690"/>
                </a:lnTo>
                <a:lnTo>
                  <a:pt x="3363" y="3718"/>
                </a:lnTo>
                <a:lnTo>
                  <a:pt x="3381" y="3746"/>
                </a:lnTo>
                <a:lnTo>
                  <a:pt x="3400" y="3776"/>
                </a:lnTo>
                <a:lnTo>
                  <a:pt x="3416" y="3806"/>
                </a:lnTo>
                <a:lnTo>
                  <a:pt x="3433" y="3839"/>
                </a:lnTo>
                <a:lnTo>
                  <a:pt x="3447" y="3872"/>
                </a:lnTo>
                <a:lnTo>
                  <a:pt x="3459" y="3907"/>
                </a:lnTo>
                <a:lnTo>
                  <a:pt x="3470" y="3943"/>
                </a:lnTo>
                <a:lnTo>
                  <a:pt x="3479" y="3980"/>
                </a:lnTo>
                <a:lnTo>
                  <a:pt x="3487" y="4019"/>
                </a:lnTo>
                <a:lnTo>
                  <a:pt x="3492" y="4060"/>
                </a:lnTo>
                <a:lnTo>
                  <a:pt x="3495" y="4101"/>
                </a:lnTo>
                <a:lnTo>
                  <a:pt x="3497" y="4145"/>
                </a:lnTo>
                <a:lnTo>
                  <a:pt x="3495" y="4190"/>
                </a:lnTo>
                <a:lnTo>
                  <a:pt x="3492" y="4236"/>
                </a:lnTo>
                <a:lnTo>
                  <a:pt x="3486" y="4284"/>
                </a:lnTo>
                <a:lnTo>
                  <a:pt x="3477" y="4335"/>
                </a:lnTo>
                <a:lnTo>
                  <a:pt x="3465" y="4386"/>
                </a:lnTo>
                <a:lnTo>
                  <a:pt x="3452" y="4441"/>
                </a:lnTo>
                <a:lnTo>
                  <a:pt x="3437" y="4508"/>
                </a:lnTo>
                <a:lnTo>
                  <a:pt x="3421" y="4587"/>
                </a:lnTo>
                <a:lnTo>
                  <a:pt x="3404" y="4678"/>
                </a:lnTo>
                <a:lnTo>
                  <a:pt x="3385" y="4779"/>
                </a:lnTo>
                <a:lnTo>
                  <a:pt x="3364" y="4888"/>
                </a:lnTo>
                <a:lnTo>
                  <a:pt x="3343" y="5007"/>
                </a:lnTo>
                <a:lnTo>
                  <a:pt x="3321" y="5132"/>
                </a:lnTo>
                <a:lnTo>
                  <a:pt x="3298" y="5264"/>
                </a:lnTo>
                <a:lnTo>
                  <a:pt x="3273" y="5402"/>
                </a:lnTo>
                <a:lnTo>
                  <a:pt x="3249" y="5544"/>
                </a:lnTo>
                <a:lnTo>
                  <a:pt x="3224" y="5690"/>
                </a:lnTo>
                <a:lnTo>
                  <a:pt x="3199" y="5840"/>
                </a:lnTo>
                <a:lnTo>
                  <a:pt x="3173" y="5991"/>
                </a:lnTo>
                <a:lnTo>
                  <a:pt x="3148" y="6143"/>
                </a:lnTo>
                <a:lnTo>
                  <a:pt x="3122" y="6296"/>
                </a:lnTo>
                <a:lnTo>
                  <a:pt x="3105" y="6400"/>
                </a:lnTo>
                <a:lnTo>
                  <a:pt x="3087" y="6504"/>
                </a:lnTo>
                <a:lnTo>
                  <a:pt x="3070" y="6608"/>
                </a:lnTo>
                <a:lnTo>
                  <a:pt x="3052" y="6712"/>
                </a:lnTo>
                <a:lnTo>
                  <a:pt x="3035" y="6814"/>
                </a:lnTo>
                <a:lnTo>
                  <a:pt x="3017" y="6917"/>
                </a:lnTo>
                <a:lnTo>
                  <a:pt x="3000" y="7017"/>
                </a:lnTo>
                <a:lnTo>
                  <a:pt x="2983" y="7115"/>
                </a:lnTo>
                <a:lnTo>
                  <a:pt x="2966" y="7212"/>
                </a:lnTo>
                <a:lnTo>
                  <a:pt x="2950" y="7305"/>
                </a:lnTo>
                <a:lnTo>
                  <a:pt x="2934" y="7397"/>
                </a:lnTo>
                <a:lnTo>
                  <a:pt x="2919" y="7486"/>
                </a:lnTo>
                <a:lnTo>
                  <a:pt x="2904" y="7570"/>
                </a:lnTo>
                <a:lnTo>
                  <a:pt x="2888" y="7652"/>
                </a:lnTo>
                <a:lnTo>
                  <a:pt x="2874" y="7730"/>
                </a:lnTo>
                <a:lnTo>
                  <a:pt x="2862" y="7803"/>
                </a:lnTo>
                <a:lnTo>
                  <a:pt x="2841" y="7916"/>
                </a:lnTo>
                <a:close/>
                <a:moveTo>
                  <a:pt x="272" y="7348"/>
                </a:moveTo>
                <a:lnTo>
                  <a:pt x="2642" y="7646"/>
                </a:lnTo>
                <a:lnTo>
                  <a:pt x="2655" y="7575"/>
                </a:lnTo>
                <a:lnTo>
                  <a:pt x="2669" y="7500"/>
                </a:lnTo>
                <a:lnTo>
                  <a:pt x="2681" y="7423"/>
                </a:lnTo>
                <a:lnTo>
                  <a:pt x="2695" y="7342"/>
                </a:lnTo>
                <a:lnTo>
                  <a:pt x="2710" y="7259"/>
                </a:lnTo>
                <a:lnTo>
                  <a:pt x="2726" y="7175"/>
                </a:lnTo>
                <a:lnTo>
                  <a:pt x="2740" y="7087"/>
                </a:lnTo>
                <a:lnTo>
                  <a:pt x="2755" y="6999"/>
                </a:lnTo>
                <a:lnTo>
                  <a:pt x="2771" y="6909"/>
                </a:lnTo>
                <a:lnTo>
                  <a:pt x="2786" y="6818"/>
                </a:lnTo>
                <a:lnTo>
                  <a:pt x="2802" y="6726"/>
                </a:lnTo>
                <a:lnTo>
                  <a:pt x="2817" y="6632"/>
                </a:lnTo>
                <a:lnTo>
                  <a:pt x="2834" y="6538"/>
                </a:lnTo>
                <a:lnTo>
                  <a:pt x="2849" y="6445"/>
                </a:lnTo>
                <a:lnTo>
                  <a:pt x="2865" y="6350"/>
                </a:lnTo>
                <a:lnTo>
                  <a:pt x="2881" y="6256"/>
                </a:lnTo>
                <a:lnTo>
                  <a:pt x="2908" y="6097"/>
                </a:lnTo>
                <a:lnTo>
                  <a:pt x="2935" y="5939"/>
                </a:lnTo>
                <a:lnTo>
                  <a:pt x="2961" y="5783"/>
                </a:lnTo>
                <a:lnTo>
                  <a:pt x="2987" y="5631"/>
                </a:lnTo>
                <a:lnTo>
                  <a:pt x="3012" y="5483"/>
                </a:lnTo>
                <a:lnTo>
                  <a:pt x="3036" y="5340"/>
                </a:lnTo>
                <a:lnTo>
                  <a:pt x="3061" y="5201"/>
                </a:lnTo>
                <a:lnTo>
                  <a:pt x="3084" y="5070"/>
                </a:lnTo>
                <a:lnTo>
                  <a:pt x="3106" y="4946"/>
                </a:lnTo>
                <a:lnTo>
                  <a:pt x="3127" y="4828"/>
                </a:lnTo>
                <a:lnTo>
                  <a:pt x="3147" y="4720"/>
                </a:lnTo>
                <a:lnTo>
                  <a:pt x="3166" y="4621"/>
                </a:lnTo>
                <a:lnTo>
                  <a:pt x="3184" y="4531"/>
                </a:lnTo>
                <a:lnTo>
                  <a:pt x="3200" y="4452"/>
                </a:lnTo>
                <a:lnTo>
                  <a:pt x="3215" y="4384"/>
                </a:lnTo>
                <a:lnTo>
                  <a:pt x="3228" y="4328"/>
                </a:lnTo>
                <a:lnTo>
                  <a:pt x="3236" y="4291"/>
                </a:lnTo>
                <a:lnTo>
                  <a:pt x="3243" y="4256"/>
                </a:lnTo>
                <a:lnTo>
                  <a:pt x="3248" y="4221"/>
                </a:lnTo>
                <a:lnTo>
                  <a:pt x="3251" y="4188"/>
                </a:lnTo>
                <a:lnTo>
                  <a:pt x="3252" y="4155"/>
                </a:lnTo>
                <a:lnTo>
                  <a:pt x="3252" y="4124"/>
                </a:lnTo>
                <a:lnTo>
                  <a:pt x="3250" y="4094"/>
                </a:lnTo>
                <a:lnTo>
                  <a:pt x="3247" y="4067"/>
                </a:lnTo>
                <a:lnTo>
                  <a:pt x="3242" y="4039"/>
                </a:lnTo>
                <a:lnTo>
                  <a:pt x="3236" y="4013"/>
                </a:lnTo>
                <a:lnTo>
                  <a:pt x="3228" y="3986"/>
                </a:lnTo>
                <a:lnTo>
                  <a:pt x="3220" y="3962"/>
                </a:lnTo>
                <a:lnTo>
                  <a:pt x="3209" y="3938"/>
                </a:lnTo>
                <a:lnTo>
                  <a:pt x="3199" y="3915"/>
                </a:lnTo>
                <a:lnTo>
                  <a:pt x="3186" y="3893"/>
                </a:lnTo>
                <a:lnTo>
                  <a:pt x="3173" y="3872"/>
                </a:lnTo>
                <a:lnTo>
                  <a:pt x="3159" y="3851"/>
                </a:lnTo>
                <a:lnTo>
                  <a:pt x="3144" y="3831"/>
                </a:lnTo>
                <a:lnTo>
                  <a:pt x="3129" y="3812"/>
                </a:lnTo>
                <a:lnTo>
                  <a:pt x="3113" y="3793"/>
                </a:lnTo>
                <a:lnTo>
                  <a:pt x="3097" y="3775"/>
                </a:lnTo>
                <a:lnTo>
                  <a:pt x="3079" y="3757"/>
                </a:lnTo>
                <a:lnTo>
                  <a:pt x="3061" y="3741"/>
                </a:lnTo>
                <a:lnTo>
                  <a:pt x="3042" y="3723"/>
                </a:lnTo>
                <a:lnTo>
                  <a:pt x="3005" y="3692"/>
                </a:lnTo>
                <a:lnTo>
                  <a:pt x="2966" y="3661"/>
                </a:lnTo>
                <a:lnTo>
                  <a:pt x="2927" y="3632"/>
                </a:lnTo>
                <a:lnTo>
                  <a:pt x="2888" y="3604"/>
                </a:lnTo>
                <a:lnTo>
                  <a:pt x="2840" y="3568"/>
                </a:lnTo>
                <a:lnTo>
                  <a:pt x="2794" y="3532"/>
                </a:lnTo>
                <a:lnTo>
                  <a:pt x="2772" y="3514"/>
                </a:lnTo>
                <a:lnTo>
                  <a:pt x="2751" y="3494"/>
                </a:lnTo>
                <a:lnTo>
                  <a:pt x="2731" y="3475"/>
                </a:lnTo>
                <a:lnTo>
                  <a:pt x="2714" y="3455"/>
                </a:lnTo>
                <a:lnTo>
                  <a:pt x="2698" y="3434"/>
                </a:lnTo>
                <a:lnTo>
                  <a:pt x="2683" y="3412"/>
                </a:lnTo>
                <a:lnTo>
                  <a:pt x="2677" y="3402"/>
                </a:lnTo>
                <a:lnTo>
                  <a:pt x="2671" y="3390"/>
                </a:lnTo>
                <a:lnTo>
                  <a:pt x="2666" y="3379"/>
                </a:lnTo>
                <a:lnTo>
                  <a:pt x="2662" y="3367"/>
                </a:lnTo>
                <a:lnTo>
                  <a:pt x="2658" y="3355"/>
                </a:lnTo>
                <a:lnTo>
                  <a:pt x="2656" y="3343"/>
                </a:lnTo>
                <a:lnTo>
                  <a:pt x="2654" y="3331"/>
                </a:lnTo>
                <a:lnTo>
                  <a:pt x="2652" y="3318"/>
                </a:lnTo>
                <a:lnTo>
                  <a:pt x="2651" y="3304"/>
                </a:lnTo>
                <a:lnTo>
                  <a:pt x="2652" y="3291"/>
                </a:lnTo>
                <a:lnTo>
                  <a:pt x="2654" y="3278"/>
                </a:lnTo>
                <a:lnTo>
                  <a:pt x="2655" y="3264"/>
                </a:lnTo>
                <a:lnTo>
                  <a:pt x="2660" y="3238"/>
                </a:lnTo>
                <a:lnTo>
                  <a:pt x="2666" y="3214"/>
                </a:lnTo>
                <a:lnTo>
                  <a:pt x="2672" y="3191"/>
                </a:lnTo>
                <a:lnTo>
                  <a:pt x="2679" y="3169"/>
                </a:lnTo>
                <a:lnTo>
                  <a:pt x="2687" y="3150"/>
                </a:lnTo>
                <a:lnTo>
                  <a:pt x="2695" y="3130"/>
                </a:lnTo>
                <a:lnTo>
                  <a:pt x="2705" y="3111"/>
                </a:lnTo>
                <a:lnTo>
                  <a:pt x="2714" y="3093"/>
                </a:lnTo>
                <a:lnTo>
                  <a:pt x="2724" y="3077"/>
                </a:lnTo>
                <a:lnTo>
                  <a:pt x="2735" y="3061"/>
                </a:lnTo>
                <a:lnTo>
                  <a:pt x="2747" y="3046"/>
                </a:lnTo>
                <a:lnTo>
                  <a:pt x="2758" y="3032"/>
                </a:lnTo>
                <a:lnTo>
                  <a:pt x="2770" y="3020"/>
                </a:lnTo>
                <a:lnTo>
                  <a:pt x="2781" y="3007"/>
                </a:lnTo>
                <a:lnTo>
                  <a:pt x="2794" y="2995"/>
                </a:lnTo>
                <a:lnTo>
                  <a:pt x="2807" y="2984"/>
                </a:lnTo>
                <a:lnTo>
                  <a:pt x="2820" y="2973"/>
                </a:lnTo>
                <a:lnTo>
                  <a:pt x="2834" y="2964"/>
                </a:lnTo>
                <a:lnTo>
                  <a:pt x="2848" y="2955"/>
                </a:lnTo>
                <a:lnTo>
                  <a:pt x="2862" y="2947"/>
                </a:lnTo>
                <a:lnTo>
                  <a:pt x="2890" y="2931"/>
                </a:lnTo>
                <a:lnTo>
                  <a:pt x="2917" y="2917"/>
                </a:lnTo>
                <a:lnTo>
                  <a:pt x="2947" y="2904"/>
                </a:lnTo>
                <a:lnTo>
                  <a:pt x="2974" y="2894"/>
                </a:lnTo>
                <a:lnTo>
                  <a:pt x="3002" y="2884"/>
                </a:lnTo>
                <a:lnTo>
                  <a:pt x="3030" y="2873"/>
                </a:lnTo>
                <a:lnTo>
                  <a:pt x="3062" y="2863"/>
                </a:lnTo>
                <a:lnTo>
                  <a:pt x="3093" y="2851"/>
                </a:lnTo>
                <a:lnTo>
                  <a:pt x="3124" y="2839"/>
                </a:lnTo>
                <a:lnTo>
                  <a:pt x="3155" y="2824"/>
                </a:lnTo>
                <a:lnTo>
                  <a:pt x="3170" y="2816"/>
                </a:lnTo>
                <a:lnTo>
                  <a:pt x="3184" y="2808"/>
                </a:lnTo>
                <a:lnTo>
                  <a:pt x="3199" y="2798"/>
                </a:lnTo>
                <a:lnTo>
                  <a:pt x="3213" y="2788"/>
                </a:lnTo>
                <a:lnTo>
                  <a:pt x="3227" y="2778"/>
                </a:lnTo>
                <a:lnTo>
                  <a:pt x="3241" y="2766"/>
                </a:lnTo>
                <a:lnTo>
                  <a:pt x="3254" y="2753"/>
                </a:lnTo>
                <a:lnTo>
                  <a:pt x="3268" y="2740"/>
                </a:lnTo>
                <a:lnTo>
                  <a:pt x="3280" y="2725"/>
                </a:lnTo>
                <a:lnTo>
                  <a:pt x="3292" y="2710"/>
                </a:lnTo>
                <a:lnTo>
                  <a:pt x="3305" y="2692"/>
                </a:lnTo>
                <a:lnTo>
                  <a:pt x="3316" y="2674"/>
                </a:lnTo>
                <a:lnTo>
                  <a:pt x="3328" y="2654"/>
                </a:lnTo>
                <a:lnTo>
                  <a:pt x="3340" y="2632"/>
                </a:lnTo>
                <a:lnTo>
                  <a:pt x="3350" y="2609"/>
                </a:lnTo>
                <a:lnTo>
                  <a:pt x="3361" y="2585"/>
                </a:lnTo>
                <a:lnTo>
                  <a:pt x="3370" y="2560"/>
                </a:lnTo>
                <a:lnTo>
                  <a:pt x="3379" y="2532"/>
                </a:lnTo>
                <a:lnTo>
                  <a:pt x="3388" y="2502"/>
                </a:lnTo>
                <a:lnTo>
                  <a:pt x="3397" y="2471"/>
                </a:lnTo>
                <a:lnTo>
                  <a:pt x="3405" y="2438"/>
                </a:lnTo>
                <a:lnTo>
                  <a:pt x="3412" y="2403"/>
                </a:lnTo>
                <a:lnTo>
                  <a:pt x="3419" y="2365"/>
                </a:lnTo>
                <a:lnTo>
                  <a:pt x="3426" y="2326"/>
                </a:lnTo>
                <a:lnTo>
                  <a:pt x="3433" y="2273"/>
                </a:lnTo>
                <a:lnTo>
                  <a:pt x="3438" y="2222"/>
                </a:lnTo>
                <a:lnTo>
                  <a:pt x="3443" y="2170"/>
                </a:lnTo>
                <a:lnTo>
                  <a:pt x="3445" y="2121"/>
                </a:lnTo>
                <a:lnTo>
                  <a:pt x="3447" y="2073"/>
                </a:lnTo>
                <a:lnTo>
                  <a:pt x="3447" y="2025"/>
                </a:lnTo>
                <a:lnTo>
                  <a:pt x="3445" y="1978"/>
                </a:lnTo>
                <a:lnTo>
                  <a:pt x="3442" y="1933"/>
                </a:lnTo>
                <a:lnTo>
                  <a:pt x="3438" y="1888"/>
                </a:lnTo>
                <a:lnTo>
                  <a:pt x="3433" y="1846"/>
                </a:lnTo>
                <a:lnTo>
                  <a:pt x="3424" y="1803"/>
                </a:lnTo>
                <a:lnTo>
                  <a:pt x="3416" y="1763"/>
                </a:lnTo>
                <a:lnTo>
                  <a:pt x="3406" y="1722"/>
                </a:lnTo>
                <a:lnTo>
                  <a:pt x="3395" y="1684"/>
                </a:lnTo>
                <a:lnTo>
                  <a:pt x="3383" y="1647"/>
                </a:lnTo>
                <a:lnTo>
                  <a:pt x="3369" y="1612"/>
                </a:lnTo>
                <a:lnTo>
                  <a:pt x="3352" y="1577"/>
                </a:lnTo>
                <a:lnTo>
                  <a:pt x="3336" y="1544"/>
                </a:lnTo>
                <a:lnTo>
                  <a:pt x="3318" y="1513"/>
                </a:lnTo>
                <a:lnTo>
                  <a:pt x="3299" y="1483"/>
                </a:lnTo>
                <a:lnTo>
                  <a:pt x="3278" y="1454"/>
                </a:lnTo>
                <a:lnTo>
                  <a:pt x="3256" y="1426"/>
                </a:lnTo>
                <a:lnTo>
                  <a:pt x="3233" y="1400"/>
                </a:lnTo>
                <a:lnTo>
                  <a:pt x="3208" y="1376"/>
                </a:lnTo>
                <a:lnTo>
                  <a:pt x="3183" y="1353"/>
                </a:lnTo>
                <a:lnTo>
                  <a:pt x="3156" y="1332"/>
                </a:lnTo>
                <a:lnTo>
                  <a:pt x="3127" y="1311"/>
                </a:lnTo>
                <a:lnTo>
                  <a:pt x="3098" y="1294"/>
                </a:lnTo>
                <a:lnTo>
                  <a:pt x="3067" y="1277"/>
                </a:lnTo>
                <a:lnTo>
                  <a:pt x="3035" y="1262"/>
                </a:lnTo>
                <a:lnTo>
                  <a:pt x="3002" y="1249"/>
                </a:lnTo>
                <a:lnTo>
                  <a:pt x="2967" y="1237"/>
                </a:lnTo>
                <a:lnTo>
                  <a:pt x="2943" y="1229"/>
                </a:lnTo>
                <a:lnTo>
                  <a:pt x="2921" y="1220"/>
                </a:lnTo>
                <a:lnTo>
                  <a:pt x="2901" y="1210"/>
                </a:lnTo>
                <a:lnTo>
                  <a:pt x="2883" y="1199"/>
                </a:lnTo>
                <a:lnTo>
                  <a:pt x="2866" y="1189"/>
                </a:lnTo>
                <a:lnTo>
                  <a:pt x="2852" y="1177"/>
                </a:lnTo>
                <a:lnTo>
                  <a:pt x="2838" y="1165"/>
                </a:lnTo>
                <a:lnTo>
                  <a:pt x="2827" y="1153"/>
                </a:lnTo>
                <a:lnTo>
                  <a:pt x="2817" y="1141"/>
                </a:lnTo>
                <a:lnTo>
                  <a:pt x="2808" y="1128"/>
                </a:lnTo>
                <a:lnTo>
                  <a:pt x="2801" y="1115"/>
                </a:lnTo>
                <a:lnTo>
                  <a:pt x="2794" y="1104"/>
                </a:lnTo>
                <a:lnTo>
                  <a:pt x="2790" y="1091"/>
                </a:lnTo>
                <a:lnTo>
                  <a:pt x="2785" y="1078"/>
                </a:lnTo>
                <a:lnTo>
                  <a:pt x="2781" y="1067"/>
                </a:lnTo>
                <a:lnTo>
                  <a:pt x="2779" y="1055"/>
                </a:lnTo>
                <a:lnTo>
                  <a:pt x="2777" y="1043"/>
                </a:lnTo>
                <a:lnTo>
                  <a:pt x="2776" y="1031"/>
                </a:lnTo>
                <a:lnTo>
                  <a:pt x="2776" y="1018"/>
                </a:lnTo>
                <a:lnTo>
                  <a:pt x="2776" y="1007"/>
                </a:lnTo>
                <a:lnTo>
                  <a:pt x="2777" y="994"/>
                </a:lnTo>
                <a:lnTo>
                  <a:pt x="2778" y="983"/>
                </a:lnTo>
                <a:lnTo>
                  <a:pt x="2780" y="971"/>
                </a:lnTo>
                <a:lnTo>
                  <a:pt x="2783" y="960"/>
                </a:lnTo>
                <a:lnTo>
                  <a:pt x="2790" y="936"/>
                </a:lnTo>
                <a:lnTo>
                  <a:pt x="2798" y="914"/>
                </a:lnTo>
                <a:lnTo>
                  <a:pt x="2808" y="892"/>
                </a:lnTo>
                <a:lnTo>
                  <a:pt x="2820" y="870"/>
                </a:lnTo>
                <a:lnTo>
                  <a:pt x="2833" y="849"/>
                </a:lnTo>
                <a:lnTo>
                  <a:pt x="2845" y="830"/>
                </a:lnTo>
                <a:lnTo>
                  <a:pt x="2860" y="811"/>
                </a:lnTo>
                <a:lnTo>
                  <a:pt x="2874" y="793"/>
                </a:lnTo>
                <a:lnTo>
                  <a:pt x="2890" y="775"/>
                </a:lnTo>
                <a:lnTo>
                  <a:pt x="2905" y="760"/>
                </a:lnTo>
                <a:lnTo>
                  <a:pt x="2919" y="745"/>
                </a:lnTo>
                <a:lnTo>
                  <a:pt x="2933" y="733"/>
                </a:lnTo>
                <a:lnTo>
                  <a:pt x="2935" y="378"/>
                </a:lnTo>
                <a:lnTo>
                  <a:pt x="2219" y="272"/>
                </a:lnTo>
                <a:lnTo>
                  <a:pt x="2130" y="593"/>
                </a:lnTo>
                <a:lnTo>
                  <a:pt x="2150" y="626"/>
                </a:lnTo>
                <a:lnTo>
                  <a:pt x="2169" y="660"/>
                </a:lnTo>
                <a:lnTo>
                  <a:pt x="2178" y="680"/>
                </a:lnTo>
                <a:lnTo>
                  <a:pt x="2186" y="699"/>
                </a:lnTo>
                <a:lnTo>
                  <a:pt x="2194" y="719"/>
                </a:lnTo>
                <a:lnTo>
                  <a:pt x="2200" y="739"/>
                </a:lnTo>
                <a:lnTo>
                  <a:pt x="2206" y="759"/>
                </a:lnTo>
                <a:lnTo>
                  <a:pt x="2210" y="780"/>
                </a:lnTo>
                <a:lnTo>
                  <a:pt x="2213" y="802"/>
                </a:lnTo>
                <a:lnTo>
                  <a:pt x="2214" y="823"/>
                </a:lnTo>
                <a:lnTo>
                  <a:pt x="2213" y="843"/>
                </a:lnTo>
                <a:lnTo>
                  <a:pt x="2210" y="864"/>
                </a:lnTo>
                <a:lnTo>
                  <a:pt x="2208" y="873"/>
                </a:lnTo>
                <a:lnTo>
                  <a:pt x="2206" y="884"/>
                </a:lnTo>
                <a:lnTo>
                  <a:pt x="2202" y="894"/>
                </a:lnTo>
                <a:lnTo>
                  <a:pt x="2199" y="903"/>
                </a:lnTo>
                <a:lnTo>
                  <a:pt x="2191" y="919"/>
                </a:lnTo>
                <a:lnTo>
                  <a:pt x="2180" y="937"/>
                </a:lnTo>
                <a:lnTo>
                  <a:pt x="2174" y="945"/>
                </a:lnTo>
                <a:lnTo>
                  <a:pt x="2166" y="954"/>
                </a:lnTo>
                <a:lnTo>
                  <a:pt x="2158" y="963"/>
                </a:lnTo>
                <a:lnTo>
                  <a:pt x="2149" y="971"/>
                </a:lnTo>
                <a:lnTo>
                  <a:pt x="2138" y="980"/>
                </a:lnTo>
                <a:lnTo>
                  <a:pt x="2127" y="988"/>
                </a:lnTo>
                <a:lnTo>
                  <a:pt x="2114" y="995"/>
                </a:lnTo>
                <a:lnTo>
                  <a:pt x="2100" y="1002"/>
                </a:lnTo>
                <a:lnTo>
                  <a:pt x="2084" y="1008"/>
                </a:lnTo>
                <a:lnTo>
                  <a:pt x="2067" y="1014"/>
                </a:lnTo>
                <a:lnTo>
                  <a:pt x="2049" y="1017"/>
                </a:lnTo>
                <a:lnTo>
                  <a:pt x="2029" y="1021"/>
                </a:lnTo>
                <a:lnTo>
                  <a:pt x="1994" y="1025"/>
                </a:lnTo>
                <a:lnTo>
                  <a:pt x="1958" y="1031"/>
                </a:lnTo>
                <a:lnTo>
                  <a:pt x="1922" y="1038"/>
                </a:lnTo>
                <a:lnTo>
                  <a:pt x="1886" y="1046"/>
                </a:lnTo>
                <a:lnTo>
                  <a:pt x="1849" y="1056"/>
                </a:lnTo>
                <a:lnTo>
                  <a:pt x="1813" y="1067"/>
                </a:lnTo>
                <a:lnTo>
                  <a:pt x="1776" y="1078"/>
                </a:lnTo>
                <a:lnTo>
                  <a:pt x="1739" y="1092"/>
                </a:lnTo>
                <a:lnTo>
                  <a:pt x="1702" y="1107"/>
                </a:lnTo>
                <a:lnTo>
                  <a:pt x="1666" y="1124"/>
                </a:lnTo>
                <a:lnTo>
                  <a:pt x="1630" y="1143"/>
                </a:lnTo>
                <a:lnTo>
                  <a:pt x="1594" y="1162"/>
                </a:lnTo>
                <a:lnTo>
                  <a:pt x="1558" y="1184"/>
                </a:lnTo>
                <a:lnTo>
                  <a:pt x="1523" y="1209"/>
                </a:lnTo>
                <a:lnTo>
                  <a:pt x="1489" y="1234"/>
                </a:lnTo>
                <a:lnTo>
                  <a:pt x="1456" y="1263"/>
                </a:lnTo>
                <a:lnTo>
                  <a:pt x="1423" y="1291"/>
                </a:lnTo>
                <a:lnTo>
                  <a:pt x="1391" y="1324"/>
                </a:lnTo>
                <a:lnTo>
                  <a:pt x="1359" y="1358"/>
                </a:lnTo>
                <a:lnTo>
                  <a:pt x="1329" y="1395"/>
                </a:lnTo>
                <a:lnTo>
                  <a:pt x="1301" y="1433"/>
                </a:lnTo>
                <a:lnTo>
                  <a:pt x="1273" y="1475"/>
                </a:lnTo>
                <a:lnTo>
                  <a:pt x="1246" y="1518"/>
                </a:lnTo>
                <a:lnTo>
                  <a:pt x="1221" y="1566"/>
                </a:lnTo>
                <a:lnTo>
                  <a:pt x="1196" y="1614"/>
                </a:lnTo>
                <a:lnTo>
                  <a:pt x="1174" y="1666"/>
                </a:lnTo>
                <a:lnTo>
                  <a:pt x="1153" y="1720"/>
                </a:lnTo>
                <a:lnTo>
                  <a:pt x="1135" y="1778"/>
                </a:lnTo>
                <a:lnTo>
                  <a:pt x="1117" y="1839"/>
                </a:lnTo>
                <a:lnTo>
                  <a:pt x="1101" y="1902"/>
                </a:lnTo>
                <a:lnTo>
                  <a:pt x="1088" y="1968"/>
                </a:lnTo>
                <a:lnTo>
                  <a:pt x="1077" y="2037"/>
                </a:lnTo>
                <a:lnTo>
                  <a:pt x="1071" y="2070"/>
                </a:lnTo>
                <a:lnTo>
                  <a:pt x="1067" y="2103"/>
                </a:lnTo>
                <a:lnTo>
                  <a:pt x="1065" y="2132"/>
                </a:lnTo>
                <a:lnTo>
                  <a:pt x="1063" y="2161"/>
                </a:lnTo>
                <a:lnTo>
                  <a:pt x="1062" y="2189"/>
                </a:lnTo>
                <a:lnTo>
                  <a:pt x="1062" y="2214"/>
                </a:lnTo>
                <a:lnTo>
                  <a:pt x="1063" y="2238"/>
                </a:lnTo>
                <a:lnTo>
                  <a:pt x="1064" y="2261"/>
                </a:lnTo>
                <a:lnTo>
                  <a:pt x="1066" y="2283"/>
                </a:lnTo>
                <a:lnTo>
                  <a:pt x="1070" y="2304"/>
                </a:lnTo>
                <a:lnTo>
                  <a:pt x="1073" y="2324"/>
                </a:lnTo>
                <a:lnTo>
                  <a:pt x="1078" y="2342"/>
                </a:lnTo>
                <a:lnTo>
                  <a:pt x="1082" y="2359"/>
                </a:lnTo>
                <a:lnTo>
                  <a:pt x="1088" y="2376"/>
                </a:lnTo>
                <a:lnTo>
                  <a:pt x="1095" y="2391"/>
                </a:lnTo>
                <a:lnTo>
                  <a:pt x="1102" y="2405"/>
                </a:lnTo>
                <a:lnTo>
                  <a:pt x="1109" y="2419"/>
                </a:lnTo>
                <a:lnTo>
                  <a:pt x="1117" y="2432"/>
                </a:lnTo>
                <a:lnTo>
                  <a:pt x="1125" y="2444"/>
                </a:lnTo>
                <a:lnTo>
                  <a:pt x="1135" y="2456"/>
                </a:lnTo>
                <a:lnTo>
                  <a:pt x="1144" y="2467"/>
                </a:lnTo>
                <a:lnTo>
                  <a:pt x="1153" y="2477"/>
                </a:lnTo>
                <a:lnTo>
                  <a:pt x="1164" y="2487"/>
                </a:lnTo>
                <a:lnTo>
                  <a:pt x="1174" y="2497"/>
                </a:lnTo>
                <a:lnTo>
                  <a:pt x="1196" y="2514"/>
                </a:lnTo>
                <a:lnTo>
                  <a:pt x="1220" y="2531"/>
                </a:lnTo>
                <a:lnTo>
                  <a:pt x="1244" y="2547"/>
                </a:lnTo>
                <a:lnTo>
                  <a:pt x="1269" y="2563"/>
                </a:lnTo>
                <a:lnTo>
                  <a:pt x="1292" y="2578"/>
                </a:lnTo>
                <a:lnTo>
                  <a:pt x="1316" y="2596"/>
                </a:lnTo>
                <a:lnTo>
                  <a:pt x="1342" y="2613"/>
                </a:lnTo>
                <a:lnTo>
                  <a:pt x="1366" y="2631"/>
                </a:lnTo>
                <a:lnTo>
                  <a:pt x="1389" y="2652"/>
                </a:lnTo>
                <a:lnTo>
                  <a:pt x="1413" y="2675"/>
                </a:lnTo>
                <a:lnTo>
                  <a:pt x="1423" y="2688"/>
                </a:lnTo>
                <a:lnTo>
                  <a:pt x="1434" y="2700"/>
                </a:lnTo>
                <a:lnTo>
                  <a:pt x="1444" y="2713"/>
                </a:lnTo>
                <a:lnTo>
                  <a:pt x="1453" y="2728"/>
                </a:lnTo>
                <a:lnTo>
                  <a:pt x="1463" y="2742"/>
                </a:lnTo>
                <a:lnTo>
                  <a:pt x="1471" y="2758"/>
                </a:lnTo>
                <a:lnTo>
                  <a:pt x="1478" y="2774"/>
                </a:lnTo>
                <a:lnTo>
                  <a:pt x="1485" y="2791"/>
                </a:lnTo>
                <a:lnTo>
                  <a:pt x="1492" y="2809"/>
                </a:lnTo>
                <a:lnTo>
                  <a:pt x="1496" y="2827"/>
                </a:lnTo>
                <a:lnTo>
                  <a:pt x="1501" y="2847"/>
                </a:lnTo>
                <a:lnTo>
                  <a:pt x="1505" y="2867"/>
                </a:lnTo>
                <a:lnTo>
                  <a:pt x="1508" y="2888"/>
                </a:lnTo>
                <a:lnTo>
                  <a:pt x="1509" y="2911"/>
                </a:lnTo>
                <a:lnTo>
                  <a:pt x="1509" y="2934"/>
                </a:lnTo>
                <a:lnTo>
                  <a:pt x="1509" y="2958"/>
                </a:lnTo>
                <a:lnTo>
                  <a:pt x="1507" y="2984"/>
                </a:lnTo>
                <a:lnTo>
                  <a:pt x="1505" y="3010"/>
                </a:lnTo>
                <a:lnTo>
                  <a:pt x="1500" y="3039"/>
                </a:lnTo>
                <a:lnTo>
                  <a:pt x="1494" y="3068"/>
                </a:lnTo>
                <a:lnTo>
                  <a:pt x="1491" y="3081"/>
                </a:lnTo>
                <a:lnTo>
                  <a:pt x="1487" y="3092"/>
                </a:lnTo>
                <a:lnTo>
                  <a:pt x="1482" y="3105"/>
                </a:lnTo>
                <a:lnTo>
                  <a:pt x="1478" y="3116"/>
                </a:lnTo>
                <a:lnTo>
                  <a:pt x="1467" y="3139"/>
                </a:lnTo>
                <a:lnTo>
                  <a:pt x="1455" y="3160"/>
                </a:lnTo>
                <a:lnTo>
                  <a:pt x="1439" y="3181"/>
                </a:lnTo>
                <a:lnTo>
                  <a:pt x="1423" y="3200"/>
                </a:lnTo>
                <a:lnTo>
                  <a:pt x="1406" y="3219"/>
                </a:lnTo>
                <a:lnTo>
                  <a:pt x="1386" y="3237"/>
                </a:lnTo>
                <a:lnTo>
                  <a:pt x="1366" y="3255"/>
                </a:lnTo>
                <a:lnTo>
                  <a:pt x="1344" y="3272"/>
                </a:lnTo>
                <a:lnTo>
                  <a:pt x="1322" y="3288"/>
                </a:lnTo>
                <a:lnTo>
                  <a:pt x="1298" y="3304"/>
                </a:lnTo>
                <a:lnTo>
                  <a:pt x="1249" y="3335"/>
                </a:lnTo>
                <a:lnTo>
                  <a:pt x="1199" y="3365"/>
                </a:lnTo>
                <a:lnTo>
                  <a:pt x="1159" y="3389"/>
                </a:lnTo>
                <a:lnTo>
                  <a:pt x="1120" y="3415"/>
                </a:lnTo>
                <a:lnTo>
                  <a:pt x="1079" y="3440"/>
                </a:lnTo>
                <a:lnTo>
                  <a:pt x="1039" y="3468"/>
                </a:lnTo>
                <a:lnTo>
                  <a:pt x="999" y="3498"/>
                </a:lnTo>
                <a:lnTo>
                  <a:pt x="959" y="3530"/>
                </a:lnTo>
                <a:lnTo>
                  <a:pt x="941" y="3547"/>
                </a:lnTo>
                <a:lnTo>
                  <a:pt x="921" y="3564"/>
                </a:lnTo>
                <a:lnTo>
                  <a:pt x="902" y="3583"/>
                </a:lnTo>
                <a:lnTo>
                  <a:pt x="884" y="3602"/>
                </a:lnTo>
                <a:lnTo>
                  <a:pt x="866" y="3622"/>
                </a:lnTo>
                <a:lnTo>
                  <a:pt x="849" y="3644"/>
                </a:lnTo>
                <a:lnTo>
                  <a:pt x="832" y="3665"/>
                </a:lnTo>
                <a:lnTo>
                  <a:pt x="816" y="3688"/>
                </a:lnTo>
                <a:lnTo>
                  <a:pt x="800" y="3712"/>
                </a:lnTo>
                <a:lnTo>
                  <a:pt x="785" y="3736"/>
                </a:lnTo>
                <a:lnTo>
                  <a:pt x="771" y="3763"/>
                </a:lnTo>
                <a:lnTo>
                  <a:pt x="758" y="3789"/>
                </a:lnTo>
                <a:lnTo>
                  <a:pt x="745" y="3817"/>
                </a:lnTo>
                <a:lnTo>
                  <a:pt x="734" y="3847"/>
                </a:lnTo>
                <a:lnTo>
                  <a:pt x="722" y="3877"/>
                </a:lnTo>
                <a:lnTo>
                  <a:pt x="713" y="3909"/>
                </a:lnTo>
                <a:lnTo>
                  <a:pt x="703" y="3941"/>
                </a:lnTo>
                <a:lnTo>
                  <a:pt x="695" y="3976"/>
                </a:lnTo>
                <a:lnTo>
                  <a:pt x="689" y="4011"/>
                </a:lnTo>
                <a:lnTo>
                  <a:pt x="684" y="4048"/>
                </a:lnTo>
                <a:lnTo>
                  <a:pt x="664" y="4197"/>
                </a:lnTo>
                <a:lnTo>
                  <a:pt x="642" y="4373"/>
                </a:lnTo>
                <a:lnTo>
                  <a:pt x="616" y="4572"/>
                </a:lnTo>
                <a:lnTo>
                  <a:pt x="588" y="4791"/>
                </a:lnTo>
                <a:lnTo>
                  <a:pt x="559" y="5024"/>
                </a:lnTo>
                <a:lnTo>
                  <a:pt x="529" y="5268"/>
                </a:lnTo>
                <a:lnTo>
                  <a:pt x="498" y="5518"/>
                </a:lnTo>
                <a:lnTo>
                  <a:pt x="466" y="5769"/>
                </a:lnTo>
                <a:lnTo>
                  <a:pt x="435" y="6019"/>
                </a:lnTo>
                <a:lnTo>
                  <a:pt x="405" y="6263"/>
                </a:lnTo>
                <a:lnTo>
                  <a:pt x="377" y="6495"/>
                </a:lnTo>
                <a:lnTo>
                  <a:pt x="350" y="6713"/>
                </a:lnTo>
                <a:lnTo>
                  <a:pt x="325" y="6911"/>
                </a:lnTo>
                <a:lnTo>
                  <a:pt x="303" y="7085"/>
                </a:lnTo>
                <a:lnTo>
                  <a:pt x="286" y="7233"/>
                </a:lnTo>
                <a:lnTo>
                  <a:pt x="272" y="734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37280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43" name="Прямоугольник 51"/>
          <p:cNvSpPr/>
          <p:nvPr userDrawn="1"/>
        </p:nvSpPr>
        <p:spPr>
          <a:xfrm>
            <a:off x="3956916" y="5059366"/>
            <a:ext cx="3755197" cy="409021"/>
          </a:xfrm>
          <a:custGeom>
            <a:avLst/>
            <a:gdLst>
              <a:gd name="connsiteX0" fmla="*/ 0 w 3040997"/>
              <a:gd name="connsiteY0" fmla="*/ 0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0 w 3040997"/>
              <a:gd name="connsiteY4" fmla="*/ 0 h 603105"/>
              <a:gd name="connsiteX0" fmla="*/ 163901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163901 w 3040997"/>
              <a:gd name="connsiteY4" fmla="*/ 17253 h 603105"/>
              <a:gd name="connsiteX0" fmla="*/ 336429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336429 w 3040997"/>
              <a:gd name="connsiteY4" fmla="*/ 17253 h 603105"/>
              <a:gd name="connsiteX0" fmla="*/ 94889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94889 w 3040997"/>
              <a:gd name="connsiteY4" fmla="*/ 17253 h 6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997" h="603105">
                <a:moveTo>
                  <a:pt x="94889" y="17253"/>
                </a:moveTo>
                <a:lnTo>
                  <a:pt x="3040997" y="0"/>
                </a:lnTo>
                <a:lnTo>
                  <a:pt x="3040997" y="603105"/>
                </a:lnTo>
                <a:lnTo>
                  <a:pt x="0" y="603105"/>
                </a:lnTo>
                <a:lnTo>
                  <a:pt x="94889" y="172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>
            <a:off x="592668" y="1695283"/>
            <a:ext cx="8272985" cy="2826426"/>
          </a:xfrm>
          <a:custGeom>
            <a:avLst/>
            <a:gdLst>
              <a:gd name="T0" fmla="*/ 0 w 5720"/>
              <a:gd name="T1" fmla="*/ 91 h 5404"/>
              <a:gd name="T2" fmla="*/ 5720 w 5720"/>
              <a:gd name="T3" fmla="*/ 0 h 5404"/>
              <a:gd name="T4" fmla="*/ 4291 w 5720"/>
              <a:gd name="T5" fmla="*/ 5404 h 5404"/>
              <a:gd name="T6" fmla="*/ 321 w 5720"/>
              <a:gd name="T7" fmla="*/ 5092 h 5404"/>
              <a:gd name="T8" fmla="*/ 0 w 5720"/>
              <a:gd name="T9" fmla="*/ 91 h 5404"/>
              <a:gd name="connsiteX0" fmla="*/ 0 w 10000"/>
              <a:gd name="connsiteY0" fmla="*/ 168 h 10000"/>
              <a:gd name="connsiteX1" fmla="*/ 10000 w 10000"/>
              <a:gd name="connsiteY1" fmla="*/ 0 h 10000"/>
              <a:gd name="connsiteX2" fmla="*/ 8971 w 10000"/>
              <a:gd name="connsiteY2" fmla="*/ 10000 h 10000"/>
              <a:gd name="connsiteX3" fmla="*/ 561 w 10000"/>
              <a:gd name="connsiteY3" fmla="*/ 9423 h 10000"/>
              <a:gd name="connsiteX4" fmla="*/ 0 w 10000"/>
              <a:gd name="connsiteY4" fmla="*/ 168 h 10000"/>
              <a:gd name="connsiteX0" fmla="*/ 0 w 10000"/>
              <a:gd name="connsiteY0" fmla="*/ 168 h 10000"/>
              <a:gd name="connsiteX1" fmla="*/ 10000 w 10000"/>
              <a:gd name="connsiteY1" fmla="*/ 0 h 10000"/>
              <a:gd name="connsiteX2" fmla="*/ 8971 w 10000"/>
              <a:gd name="connsiteY2" fmla="*/ 10000 h 10000"/>
              <a:gd name="connsiteX3" fmla="*/ 240 w 10000"/>
              <a:gd name="connsiteY3" fmla="*/ 9356 h 10000"/>
              <a:gd name="connsiteX4" fmla="*/ 0 w 10000"/>
              <a:gd name="connsiteY4" fmla="*/ 16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68"/>
                </a:moveTo>
                <a:lnTo>
                  <a:pt x="10000" y="0"/>
                </a:lnTo>
                <a:lnTo>
                  <a:pt x="8971" y="10000"/>
                </a:lnTo>
                <a:lnTo>
                  <a:pt x="240" y="9356"/>
                </a:lnTo>
                <a:lnTo>
                  <a:pt x="0" y="16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805277" y="3210205"/>
            <a:ext cx="3292889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/>
              <a:t>+7 921 335 80 89 </a:t>
            </a:r>
            <a:br>
              <a:rPr lang="ru-RU" sz="2400" b="1" dirty="0"/>
            </a:br>
            <a:r>
              <a:rPr lang="ru-RU" sz="2400" b="1" dirty="0"/>
              <a:t>Софья Климова</a:t>
            </a: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3937913" y="4754814"/>
            <a:ext cx="305175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/>
              <a:t>Сделать </a:t>
            </a:r>
            <a:r>
              <a:rPr lang="ru-RU" sz="2400" b="1" dirty="0">
                <a:solidFill>
                  <a:schemeClr val="bg1"/>
                </a:solidFill>
              </a:rPr>
              <a:t>ПОЖЕРТВОВАНИЕ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7730309" y="5010355"/>
            <a:ext cx="449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www.rsbor.ru/donate/</a:t>
            </a:r>
          </a:p>
          <a:p>
            <a:endParaRPr lang="en-US" sz="2400" dirty="0"/>
          </a:p>
        </p:txBody>
      </p:sp>
      <p:sp>
        <p:nvSpPr>
          <p:cNvPr id="48" name="Прямоугольник 51"/>
          <p:cNvSpPr/>
          <p:nvPr userDrawn="1"/>
        </p:nvSpPr>
        <p:spPr>
          <a:xfrm>
            <a:off x="875315" y="2341514"/>
            <a:ext cx="3820471" cy="762207"/>
          </a:xfrm>
          <a:custGeom>
            <a:avLst/>
            <a:gdLst>
              <a:gd name="connsiteX0" fmla="*/ 0 w 3040997"/>
              <a:gd name="connsiteY0" fmla="*/ 0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0 w 3040997"/>
              <a:gd name="connsiteY4" fmla="*/ 0 h 603105"/>
              <a:gd name="connsiteX0" fmla="*/ 163901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163901 w 3040997"/>
              <a:gd name="connsiteY4" fmla="*/ 17253 h 603105"/>
              <a:gd name="connsiteX0" fmla="*/ 336429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336429 w 3040997"/>
              <a:gd name="connsiteY4" fmla="*/ 17253 h 603105"/>
              <a:gd name="connsiteX0" fmla="*/ 94889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94889 w 3040997"/>
              <a:gd name="connsiteY4" fmla="*/ 17253 h 6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997" h="603105">
                <a:moveTo>
                  <a:pt x="94889" y="17253"/>
                </a:moveTo>
                <a:lnTo>
                  <a:pt x="3040997" y="0"/>
                </a:lnTo>
                <a:lnTo>
                  <a:pt x="3040997" y="603105"/>
                </a:lnTo>
                <a:lnTo>
                  <a:pt x="0" y="603105"/>
                </a:lnTo>
                <a:lnTo>
                  <a:pt x="94889" y="172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875315" y="1913273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Заказать у нас </a:t>
            </a:r>
            <a:br>
              <a:rPr lang="ru-RU" sz="2400" dirty="0"/>
            </a:br>
            <a:r>
              <a:rPr lang="ru-RU" sz="2400" b="1" dirty="0">
                <a:solidFill>
                  <a:schemeClr val="bg1"/>
                </a:solidFill>
              </a:rPr>
              <a:t>КОРПОРАТИВНЫЕ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МЕРОПРИЯТИЯ: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0" name="Freeform 32"/>
          <p:cNvSpPr>
            <a:spLocks noEditPoints="1"/>
          </p:cNvSpPr>
          <p:nvPr userDrawn="1"/>
        </p:nvSpPr>
        <p:spPr bwMode="auto">
          <a:xfrm>
            <a:off x="3785208" y="1812070"/>
            <a:ext cx="909123" cy="612789"/>
          </a:xfrm>
          <a:custGeom>
            <a:avLst/>
            <a:gdLst>
              <a:gd name="T0" fmla="*/ 5135 w 17892"/>
              <a:gd name="T1" fmla="*/ 3201 h 16080"/>
              <a:gd name="T2" fmla="*/ 5583 w 17892"/>
              <a:gd name="T3" fmla="*/ 1958 h 16080"/>
              <a:gd name="T4" fmla="*/ 4863 w 17892"/>
              <a:gd name="T5" fmla="*/ 841 h 16080"/>
              <a:gd name="T6" fmla="*/ 3880 w 17892"/>
              <a:gd name="T7" fmla="*/ 647 h 16080"/>
              <a:gd name="T8" fmla="*/ 2854 w 17892"/>
              <a:gd name="T9" fmla="*/ 1375 h 16080"/>
              <a:gd name="T10" fmla="*/ 2781 w 17892"/>
              <a:gd name="T11" fmla="*/ 2715 h 16080"/>
              <a:gd name="T12" fmla="*/ 3780 w 17892"/>
              <a:gd name="T13" fmla="*/ 3565 h 16080"/>
              <a:gd name="T14" fmla="*/ 17759 w 17892"/>
              <a:gd name="T15" fmla="*/ 5259 h 16080"/>
              <a:gd name="T16" fmla="*/ 17218 w 17892"/>
              <a:gd name="T17" fmla="*/ 5156 h 16080"/>
              <a:gd name="T18" fmla="*/ 13145 w 17892"/>
              <a:gd name="T19" fmla="*/ 5257 h 16080"/>
              <a:gd name="T20" fmla="*/ 12417 w 17892"/>
              <a:gd name="T21" fmla="*/ 5120 h 16080"/>
              <a:gd name="T22" fmla="*/ 9422 w 17892"/>
              <a:gd name="T23" fmla="*/ 2365 h 16080"/>
              <a:gd name="T24" fmla="*/ 8997 w 17892"/>
              <a:gd name="T25" fmla="*/ 2498 h 16080"/>
              <a:gd name="T26" fmla="*/ 8830 w 17892"/>
              <a:gd name="T27" fmla="*/ 2948 h 16080"/>
              <a:gd name="T28" fmla="*/ 10018 w 17892"/>
              <a:gd name="T29" fmla="*/ 4335 h 16080"/>
              <a:gd name="T30" fmla="*/ 11516 w 17892"/>
              <a:gd name="T31" fmla="*/ 6009 h 16080"/>
              <a:gd name="T32" fmla="*/ 10855 w 17892"/>
              <a:gd name="T33" fmla="*/ 7927 h 16080"/>
              <a:gd name="T34" fmla="*/ 6641 w 17892"/>
              <a:gd name="T35" fmla="*/ 8237 h 16080"/>
              <a:gd name="T36" fmla="*/ 6187 w 17892"/>
              <a:gd name="T37" fmla="*/ 5531 h 16080"/>
              <a:gd name="T38" fmla="*/ 6991 w 17892"/>
              <a:gd name="T39" fmla="*/ 3246 h 16080"/>
              <a:gd name="T40" fmla="*/ 7936 w 17892"/>
              <a:gd name="T41" fmla="*/ 647 h 16080"/>
              <a:gd name="T42" fmla="*/ 7749 w 17892"/>
              <a:gd name="T43" fmla="*/ 179 h 16080"/>
              <a:gd name="T44" fmla="*/ 7260 w 17892"/>
              <a:gd name="T45" fmla="*/ 0 h 16080"/>
              <a:gd name="T46" fmla="*/ 6898 w 17892"/>
              <a:gd name="T47" fmla="*/ 143 h 16080"/>
              <a:gd name="T48" fmla="*/ 4953 w 17892"/>
              <a:gd name="T49" fmla="*/ 3940 h 16080"/>
              <a:gd name="T50" fmla="*/ 4331 w 17892"/>
              <a:gd name="T51" fmla="*/ 3955 h 16080"/>
              <a:gd name="T52" fmla="*/ 986 w 17892"/>
              <a:gd name="T53" fmla="*/ 1243 h 16080"/>
              <a:gd name="T54" fmla="*/ 418 w 17892"/>
              <a:gd name="T55" fmla="*/ 1123 h 16080"/>
              <a:gd name="T56" fmla="*/ 22 w 17892"/>
              <a:gd name="T57" fmla="*/ 1551 h 16080"/>
              <a:gd name="T58" fmla="*/ 116 w 17892"/>
              <a:gd name="T59" fmla="*/ 2083 h 16080"/>
              <a:gd name="T60" fmla="*/ 2673 w 17892"/>
              <a:gd name="T61" fmla="*/ 5188 h 16080"/>
              <a:gd name="T62" fmla="*/ 3290 w 17892"/>
              <a:gd name="T63" fmla="*/ 6126 h 16080"/>
              <a:gd name="T64" fmla="*/ 3872 w 17892"/>
              <a:gd name="T65" fmla="*/ 9661 h 16080"/>
              <a:gd name="T66" fmla="*/ 4520 w 17892"/>
              <a:gd name="T67" fmla="*/ 15931 h 16080"/>
              <a:gd name="T68" fmla="*/ 5037 w 17892"/>
              <a:gd name="T69" fmla="*/ 16076 h 16080"/>
              <a:gd name="T70" fmla="*/ 5567 w 17892"/>
              <a:gd name="T71" fmla="*/ 15728 h 16080"/>
              <a:gd name="T72" fmla="*/ 5524 w 17892"/>
              <a:gd name="T73" fmla="*/ 13273 h 16080"/>
              <a:gd name="T74" fmla="*/ 5353 w 17892"/>
              <a:gd name="T75" fmla="*/ 10048 h 16080"/>
              <a:gd name="T76" fmla="*/ 5528 w 17892"/>
              <a:gd name="T77" fmla="*/ 10057 h 16080"/>
              <a:gd name="T78" fmla="*/ 8835 w 17892"/>
              <a:gd name="T79" fmla="*/ 13410 h 16080"/>
              <a:gd name="T80" fmla="*/ 9437 w 17892"/>
              <a:gd name="T81" fmla="*/ 13614 h 16080"/>
              <a:gd name="T82" fmla="*/ 9965 w 17892"/>
              <a:gd name="T83" fmla="*/ 13245 h 16080"/>
              <a:gd name="T84" fmla="*/ 9985 w 17892"/>
              <a:gd name="T85" fmla="*/ 12617 h 16080"/>
              <a:gd name="T86" fmla="*/ 10971 w 17892"/>
              <a:gd name="T87" fmla="*/ 9831 h 16080"/>
              <a:gd name="T88" fmla="*/ 11574 w 17892"/>
              <a:gd name="T89" fmla="*/ 9525 h 16080"/>
              <a:gd name="T90" fmla="*/ 10767 w 17892"/>
              <a:gd name="T91" fmla="*/ 12166 h 16080"/>
              <a:gd name="T92" fmla="*/ 10228 w 17892"/>
              <a:gd name="T93" fmla="*/ 14194 h 16080"/>
              <a:gd name="T94" fmla="*/ 10572 w 17892"/>
              <a:gd name="T95" fmla="*/ 14565 h 16080"/>
              <a:gd name="T96" fmla="*/ 10987 w 17892"/>
              <a:gd name="T97" fmla="*/ 14558 h 16080"/>
              <a:gd name="T98" fmla="*/ 11285 w 17892"/>
              <a:gd name="T99" fmla="*/ 14271 h 16080"/>
              <a:gd name="T100" fmla="*/ 13611 w 17892"/>
              <a:gd name="T101" fmla="*/ 7113 h 16080"/>
              <a:gd name="T102" fmla="*/ 13816 w 17892"/>
              <a:gd name="T103" fmla="*/ 6722 h 16080"/>
              <a:gd name="T104" fmla="*/ 17387 w 17892"/>
              <a:gd name="T105" fmla="*/ 6154 h 16080"/>
              <a:gd name="T106" fmla="*/ 17828 w 17892"/>
              <a:gd name="T107" fmla="*/ 5891 h 16080"/>
              <a:gd name="T108" fmla="*/ 13096 w 17892"/>
              <a:gd name="T109" fmla="*/ 4980 h 16080"/>
              <a:gd name="T110" fmla="*/ 13416 w 17892"/>
              <a:gd name="T111" fmla="*/ 5046 h 16080"/>
              <a:gd name="T112" fmla="*/ 14357 w 17892"/>
              <a:gd name="T113" fmla="*/ 4658 h 16080"/>
              <a:gd name="T114" fmla="*/ 14624 w 17892"/>
              <a:gd name="T115" fmla="*/ 3646 h 16080"/>
              <a:gd name="T116" fmla="*/ 13993 w 17892"/>
              <a:gd name="T117" fmla="*/ 2840 h 16080"/>
              <a:gd name="T118" fmla="*/ 13791 w 17892"/>
              <a:gd name="T119" fmla="*/ 2765 h 16080"/>
              <a:gd name="T120" fmla="*/ 12785 w 17892"/>
              <a:gd name="T121" fmla="*/ 2965 h 16080"/>
              <a:gd name="T122" fmla="*/ 12330 w 17892"/>
              <a:gd name="T123" fmla="*/ 3907 h 16080"/>
              <a:gd name="T124" fmla="*/ 12792 w 17892"/>
              <a:gd name="T125" fmla="*/ 4816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892" h="16080">
                <a:moveTo>
                  <a:pt x="4363" y="3595"/>
                </a:moveTo>
                <a:lnTo>
                  <a:pt x="4363" y="3595"/>
                </a:lnTo>
                <a:lnTo>
                  <a:pt x="4365" y="3595"/>
                </a:lnTo>
                <a:lnTo>
                  <a:pt x="4367" y="3595"/>
                </a:lnTo>
                <a:lnTo>
                  <a:pt x="4368" y="3594"/>
                </a:lnTo>
                <a:lnTo>
                  <a:pt x="4369" y="3594"/>
                </a:lnTo>
                <a:lnTo>
                  <a:pt x="4368" y="3594"/>
                </a:lnTo>
                <a:lnTo>
                  <a:pt x="4443" y="3579"/>
                </a:lnTo>
                <a:lnTo>
                  <a:pt x="4515" y="3560"/>
                </a:lnTo>
                <a:lnTo>
                  <a:pt x="4586" y="3537"/>
                </a:lnTo>
                <a:lnTo>
                  <a:pt x="4655" y="3512"/>
                </a:lnTo>
                <a:lnTo>
                  <a:pt x="4722" y="3483"/>
                </a:lnTo>
                <a:lnTo>
                  <a:pt x="4787" y="3451"/>
                </a:lnTo>
                <a:lnTo>
                  <a:pt x="4851" y="3416"/>
                </a:lnTo>
                <a:lnTo>
                  <a:pt x="4912" y="3378"/>
                </a:lnTo>
                <a:lnTo>
                  <a:pt x="4972" y="3338"/>
                </a:lnTo>
                <a:lnTo>
                  <a:pt x="5029" y="3295"/>
                </a:lnTo>
                <a:lnTo>
                  <a:pt x="5082" y="3249"/>
                </a:lnTo>
                <a:lnTo>
                  <a:pt x="5135" y="3201"/>
                </a:lnTo>
                <a:lnTo>
                  <a:pt x="5185" y="3151"/>
                </a:lnTo>
                <a:lnTo>
                  <a:pt x="5232" y="3098"/>
                </a:lnTo>
                <a:lnTo>
                  <a:pt x="5277" y="3043"/>
                </a:lnTo>
                <a:lnTo>
                  <a:pt x="5320" y="2986"/>
                </a:lnTo>
                <a:lnTo>
                  <a:pt x="5359" y="2927"/>
                </a:lnTo>
                <a:lnTo>
                  <a:pt x="5396" y="2866"/>
                </a:lnTo>
                <a:lnTo>
                  <a:pt x="5429" y="2804"/>
                </a:lnTo>
                <a:lnTo>
                  <a:pt x="5460" y="2740"/>
                </a:lnTo>
                <a:lnTo>
                  <a:pt x="5488" y="2674"/>
                </a:lnTo>
                <a:lnTo>
                  <a:pt x="5513" y="2608"/>
                </a:lnTo>
                <a:lnTo>
                  <a:pt x="5534" y="2539"/>
                </a:lnTo>
                <a:lnTo>
                  <a:pt x="5553" y="2470"/>
                </a:lnTo>
                <a:lnTo>
                  <a:pt x="5568" y="2400"/>
                </a:lnTo>
                <a:lnTo>
                  <a:pt x="5579" y="2328"/>
                </a:lnTo>
                <a:lnTo>
                  <a:pt x="5587" y="2255"/>
                </a:lnTo>
                <a:lnTo>
                  <a:pt x="5592" y="2181"/>
                </a:lnTo>
                <a:lnTo>
                  <a:pt x="5592" y="2107"/>
                </a:lnTo>
                <a:lnTo>
                  <a:pt x="5590" y="2033"/>
                </a:lnTo>
                <a:lnTo>
                  <a:pt x="5583" y="1958"/>
                </a:lnTo>
                <a:lnTo>
                  <a:pt x="5573" y="1883"/>
                </a:lnTo>
                <a:lnTo>
                  <a:pt x="5559" y="1808"/>
                </a:lnTo>
                <a:lnTo>
                  <a:pt x="5541" y="1736"/>
                </a:lnTo>
                <a:lnTo>
                  <a:pt x="5520" y="1664"/>
                </a:lnTo>
                <a:lnTo>
                  <a:pt x="5495" y="1593"/>
                </a:lnTo>
                <a:lnTo>
                  <a:pt x="5468" y="1526"/>
                </a:lnTo>
                <a:lnTo>
                  <a:pt x="5437" y="1460"/>
                </a:lnTo>
                <a:lnTo>
                  <a:pt x="5403" y="1395"/>
                </a:lnTo>
                <a:lnTo>
                  <a:pt x="5366" y="1334"/>
                </a:lnTo>
                <a:lnTo>
                  <a:pt x="5327" y="1273"/>
                </a:lnTo>
                <a:lnTo>
                  <a:pt x="5285" y="1216"/>
                </a:lnTo>
                <a:lnTo>
                  <a:pt x="5240" y="1160"/>
                </a:lnTo>
                <a:lnTo>
                  <a:pt x="5193" y="1107"/>
                </a:lnTo>
                <a:lnTo>
                  <a:pt x="5143" y="1056"/>
                </a:lnTo>
                <a:lnTo>
                  <a:pt x="5091" y="1008"/>
                </a:lnTo>
                <a:lnTo>
                  <a:pt x="5038" y="962"/>
                </a:lnTo>
                <a:lnTo>
                  <a:pt x="4981" y="919"/>
                </a:lnTo>
                <a:lnTo>
                  <a:pt x="4923" y="878"/>
                </a:lnTo>
                <a:lnTo>
                  <a:pt x="4863" y="841"/>
                </a:lnTo>
                <a:lnTo>
                  <a:pt x="4801" y="806"/>
                </a:lnTo>
                <a:lnTo>
                  <a:pt x="4738" y="774"/>
                </a:lnTo>
                <a:lnTo>
                  <a:pt x="4673" y="745"/>
                </a:lnTo>
                <a:lnTo>
                  <a:pt x="4606" y="719"/>
                </a:lnTo>
                <a:lnTo>
                  <a:pt x="4539" y="696"/>
                </a:lnTo>
                <a:lnTo>
                  <a:pt x="4470" y="677"/>
                </a:lnTo>
                <a:lnTo>
                  <a:pt x="4399" y="661"/>
                </a:lnTo>
                <a:lnTo>
                  <a:pt x="4329" y="648"/>
                </a:lnTo>
                <a:lnTo>
                  <a:pt x="4256" y="639"/>
                </a:lnTo>
                <a:lnTo>
                  <a:pt x="4183" y="633"/>
                </a:lnTo>
                <a:lnTo>
                  <a:pt x="4110" y="632"/>
                </a:lnTo>
                <a:lnTo>
                  <a:pt x="4036" y="633"/>
                </a:lnTo>
                <a:lnTo>
                  <a:pt x="3961" y="638"/>
                </a:lnTo>
                <a:lnTo>
                  <a:pt x="3886" y="647"/>
                </a:lnTo>
                <a:lnTo>
                  <a:pt x="3886" y="646"/>
                </a:lnTo>
                <a:lnTo>
                  <a:pt x="3885" y="647"/>
                </a:lnTo>
                <a:lnTo>
                  <a:pt x="3883" y="647"/>
                </a:lnTo>
                <a:lnTo>
                  <a:pt x="3883" y="647"/>
                </a:lnTo>
                <a:lnTo>
                  <a:pt x="3880" y="647"/>
                </a:lnTo>
                <a:lnTo>
                  <a:pt x="3880" y="647"/>
                </a:lnTo>
                <a:lnTo>
                  <a:pt x="3807" y="663"/>
                </a:lnTo>
                <a:lnTo>
                  <a:pt x="3734" y="682"/>
                </a:lnTo>
                <a:lnTo>
                  <a:pt x="3663" y="704"/>
                </a:lnTo>
                <a:lnTo>
                  <a:pt x="3594" y="730"/>
                </a:lnTo>
                <a:lnTo>
                  <a:pt x="3527" y="759"/>
                </a:lnTo>
                <a:lnTo>
                  <a:pt x="3462" y="791"/>
                </a:lnTo>
                <a:lnTo>
                  <a:pt x="3398" y="825"/>
                </a:lnTo>
                <a:lnTo>
                  <a:pt x="3337" y="863"/>
                </a:lnTo>
                <a:lnTo>
                  <a:pt x="3278" y="904"/>
                </a:lnTo>
                <a:lnTo>
                  <a:pt x="3221" y="947"/>
                </a:lnTo>
                <a:lnTo>
                  <a:pt x="3167" y="992"/>
                </a:lnTo>
                <a:lnTo>
                  <a:pt x="3114" y="1040"/>
                </a:lnTo>
                <a:lnTo>
                  <a:pt x="3064" y="1092"/>
                </a:lnTo>
                <a:lnTo>
                  <a:pt x="3017" y="1144"/>
                </a:lnTo>
                <a:lnTo>
                  <a:pt x="2972" y="1199"/>
                </a:lnTo>
                <a:lnTo>
                  <a:pt x="2930" y="1256"/>
                </a:lnTo>
                <a:lnTo>
                  <a:pt x="2891" y="1315"/>
                </a:lnTo>
                <a:lnTo>
                  <a:pt x="2854" y="1375"/>
                </a:lnTo>
                <a:lnTo>
                  <a:pt x="2820" y="1438"/>
                </a:lnTo>
                <a:lnTo>
                  <a:pt x="2789" y="1502"/>
                </a:lnTo>
                <a:lnTo>
                  <a:pt x="2761" y="1568"/>
                </a:lnTo>
                <a:lnTo>
                  <a:pt x="2736" y="1635"/>
                </a:lnTo>
                <a:lnTo>
                  <a:pt x="2715" y="1703"/>
                </a:lnTo>
                <a:lnTo>
                  <a:pt x="2697" y="1772"/>
                </a:lnTo>
                <a:lnTo>
                  <a:pt x="2682" y="1843"/>
                </a:lnTo>
                <a:lnTo>
                  <a:pt x="2670" y="1915"/>
                </a:lnTo>
                <a:lnTo>
                  <a:pt x="2663" y="1986"/>
                </a:lnTo>
                <a:lnTo>
                  <a:pt x="2658" y="2060"/>
                </a:lnTo>
                <a:lnTo>
                  <a:pt x="2657" y="2134"/>
                </a:lnTo>
                <a:lnTo>
                  <a:pt x="2659" y="2208"/>
                </a:lnTo>
                <a:lnTo>
                  <a:pt x="2666" y="2283"/>
                </a:lnTo>
                <a:lnTo>
                  <a:pt x="2676" y="2359"/>
                </a:lnTo>
                <a:lnTo>
                  <a:pt x="2691" y="2433"/>
                </a:lnTo>
                <a:lnTo>
                  <a:pt x="2708" y="2507"/>
                </a:lnTo>
                <a:lnTo>
                  <a:pt x="2730" y="2578"/>
                </a:lnTo>
                <a:lnTo>
                  <a:pt x="2754" y="2648"/>
                </a:lnTo>
                <a:lnTo>
                  <a:pt x="2781" y="2715"/>
                </a:lnTo>
                <a:lnTo>
                  <a:pt x="2812" y="2781"/>
                </a:lnTo>
                <a:lnTo>
                  <a:pt x="2846" y="2846"/>
                </a:lnTo>
                <a:lnTo>
                  <a:pt x="2883" y="2908"/>
                </a:lnTo>
                <a:lnTo>
                  <a:pt x="2922" y="2968"/>
                </a:lnTo>
                <a:lnTo>
                  <a:pt x="2964" y="3025"/>
                </a:lnTo>
                <a:lnTo>
                  <a:pt x="3009" y="3081"/>
                </a:lnTo>
                <a:lnTo>
                  <a:pt x="3056" y="3135"/>
                </a:lnTo>
                <a:lnTo>
                  <a:pt x="3106" y="3186"/>
                </a:lnTo>
                <a:lnTo>
                  <a:pt x="3158" y="3234"/>
                </a:lnTo>
                <a:lnTo>
                  <a:pt x="3213" y="3280"/>
                </a:lnTo>
                <a:lnTo>
                  <a:pt x="3269" y="3323"/>
                </a:lnTo>
                <a:lnTo>
                  <a:pt x="3327" y="3364"/>
                </a:lnTo>
                <a:lnTo>
                  <a:pt x="3386" y="3401"/>
                </a:lnTo>
                <a:lnTo>
                  <a:pt x="3449" y="3436"/>
                </a:lnTo>
                <a:lnTo>
                  <a:pt x="3511" y="3468"/>
                </a:lnTo>
                <a:lnTo>
                  <a:pt x="3577" y="3497"/>
                </a:lnTo>
                <a:lnTo>
                  <a:pt x="3643" y="3523"/>
                </a:lnTo>
                <a:lnTo>
                  <a:pt x="3711" y="3545"/>
                </a:lnTo>
                <a:lnTo>
                  <a:pt x="3780" y="3565"/>
                </a:lnTo>
                <a:lnTo>
                  <a:pt x="3850" y="3581"/>
                </a:lnTo>
                <a:lnTo>
                  <a:pt x="3922" y="3593"/>
                </a:lnTo>
                <a:lnTo>
                  <a:pt x="3993" y="3603"/>
                </a:lnTo>
                <a:lnTo>
                  <a:pt x="4066" y="3609"/>
                </a:lnTo>
                <a:lnTo>
                  <a:pt x="4140" y="3611"/>
                </a:lnTo>
                <a:lnTo>
                  <a:pt x="4214" y="3609"/>
                </a:lnTo>
                <a:lnTo>
                  <a:pt x="4288" y="3604"/>
                </a:lnTo>
                <a:lnTo>
                  <a:pt x="4363" y="3595"/>
                </a:lnTo>
                <a:close/>
                <a:moveTo>
                  <a:pt x="17874" y="5462"/>
                </a:moveTo>
                <a:lnTo>
                  <a:pt x="17867" y="5437"/>
                </a:lnTo>
                <a:lnTo>
                  <a:pt x="17861" y="5414"/>
                </a:lnTo>
                <a:lnTo>
                  <a:pt x="17852" y="5391"/>
                </a:lnTo>
                <a:lnTo>
                  <a:pt x="17842" y="5369"/>
                </a:lnTo>
                <a:lnTo>
                  <a:pt x="17832" y="5349"/>
                </a:lnTo>
                <a:lnTo>
                  <a:pt x="17819" y="5329"/>
                </a:lnTo>
                <a:lnTo>
                  <a:pt x="17806" y="5310"/>
                </a:lnTo>
                <a:lnTo>
                  <a:pt x="17791" y="5292"/>
                </a:lnTo>
                <a:lnTo>
                  <a:pt x="17776" y="5275"/>
                </a:lnTo>
                <a:lnTo>
                  <a:pt x="17759" y="5259"/>
                </a:lnTo>
                <a:lnTo>
                  <a:pt x="17741" y="5244"/>
                </a:lnTo>
                <a:lnTo>
                  <a:pt x="17722" y="5230"/>
                </a:lnTo>
                <a:lnTo>
                  <a:pt x="17702" y="5217"/>
                </a:lnTo>
                <a:lnTo>
                  <a:pt x="17681" y="5204"/>
                </a:lnTo>
                <a:lnTo>
                  <a:pt x="17658" y="5194"/>
                </a:lnTo>
                <a:lnTo>
                  <a:pt x="17635" y="5184"/>
                </a:lnTo>
                <a:lnTo>
                  <a:pt x="17609" y="5175"/>
                </a:lnTo>
                <a:lnTo>
                  <a:pt x="17583" y="5167"/>
                </a:lnTo>
                <a:lnTo>
                  <a:pt x="17557" y="5161"/>
                </a:lnTo>
                <a:lnTo>
                  <a:pt x="17527" y="5155"/>
                </a:lnTo>
                <a:lnTo>
                  <a:pt x="17498" y="5151"/>
                </a:lnTo>
                <a:lnTo>
                  <a:pt x="17467" y="5147"/>
                </a:lnTo>
                <a:lnTo>
                  <a:pt x="17435" y="5145"/>
                </a:lnTo>
                <a:lnTo>
                  <a:pt x="17402" y="5144"/>
                </a:lnTo>
                <a:lnTo>
                  <a:pt x="17368" y="5144"/>
                </a:lnTo>
                <a:lnTo>
                  <a:pt x="17332" y="5145"/>
                </a:lnTo>
                <a:lnTo>
                  <a:pt x="17295" y="5147"/>
                </a:lnTo>
                <a:lnTo>
                  <a:pt x="17257" y="5151"/>
                </a:lnTo>
                <a:lnTo>
                  <a:pt x="17218" y="5156"/>
                </a:lnTo>
                <a:lnTo>
                  <a:pt x="17177" y="5162"/>
                </a:lnTo>
                <a:lnTo>
                  <a:pt x="17136" y="5169"/>
                </a:lnTo>
                <a:lnTo>
                  <a:pt x="17092" y="5177"/>
                </a:lnTo>
                <a:lnTo>
                  <a:pt x="13612" y="5553"/>
                </a:lnTo>
                <a:lnTo>
                  <a:pt x="13605" y="5544"/>
                </a:lnTo>
                <a:lnTo>
                  <a:pt x="13581" y="5520"/>
                </a:lnTo>
                <a:lnTo>
                  <a:pt x="13562" y="5503"/>
                </a:lnTo>
                <a:lnTo>
                  <a:pt x="13540" y="5483"/>
                </a:lnTo>
                <a:lnTo>
                  <a:pt x="13512" y="5462"/>
                </a:lnTo>
                <a:lnTo>
                  <a:pt x="13479" y="5437"/>
                </a:lnTo>
                <a:lnTo>
                  <a:pt x="13442" y="5412"/>
                </a:lnTo>
                <a:lnTo>
                  <a:pt x="13400" y="5385"/>
                </a:lnTo>
                <a:lnTo>
                  <a:pt x="13353" y="5357"/>
                </a:lnTo>
                <a:lnTo>
                  <a:pt x="13300" y="5329"/>
                </a:lnTo>
                <a:lnTo>
                  <a:pt x="13271" y="5314"/>
                </a:lnTo>
                <a:lnTo>
                  <a:pt x="13242" y="5300"/>
                </a:lnTo>
                <a:lnTo>
                  <a:pt x="13211" y="5285"/>
                </a:lnTo>
                <a:lnTo>
                  <a:pt x="13179" y="5272"/>
                </a:lnTo>
                <a:lnTo>
                  <a:pt x="13145" y="5257"/>
                </a:lnTo>
                <a:lnTo>
                  <a:pt x="13109" y="5242"/>
                </a:lnTo>
                <a:lnTo>
                  <a:pt x="13072" y="5229"/>
                </a:lnTo>
                <a:lnTo>
                  <a:pt x="13034" y="5216"/>
                </a:lnTo>
                <a:lnTo>
                  <a:pt x="12995" y="5203"/>
                </a:lnTo>
                <a:lnTo>
                  <a:pt x="12958" y="5191"/>
                </a:lnTo>
                <a:lnTo>
                  <a:pt x="12921" y="5181"/>
                </a:lnTo>
                <a:lnTo>
                  <a:pt x="12886" y="5171"/>
                </a:lnTo>
                <a:lnTo>
                  <a:pt x="12852" y="5162"/>
                </a:lnTo>
                <a:lnTo>
                  <a:pt x="12818" y="5154"/>
                </a:lnTo>
                <a:lnTo>
                  <a:pt x="12786" y="5147"/>
                </a:lnTo>
                <a:lnTo>
                  <a:pt x="12755" y="5142"/>
                </a:lnTo>
                <a:lnTo>
                  <a:pt x="12697" y="5132"/>
                </a:lnTo>
                <a:lnTo>
                  <a:pt x="12642" y="5125"/>
                </a:lnTo>
                <a:lnTo>
                  <a:pt x="12593" y="5120"/>
                </a:lnTo>
                <a:lnTo>
                  <a:pt x="12547" y="5118"/>
                </a:lnTo>
                <a:lnTo>
                  <a:pt x="12508" y="5117"/>
                </a:lnTo>
                <a:lnTo>
                  <a:pt x="12472" y="5117"/>
                </a:lnTo>
                <a:lnTo>
                  <a:pt x="12442" y="5118"/>
                </a:lnTo>
                <a:lnTo>
                  <a:pt x="12417" y="5120"/>
                </a:lnTo>
                <a:lnTo>
                  <a:pt x="12384" y="5125"/>
                </a:lnTo>
                <a:lnTo>
                  <a:pt x="12372" y="5127"/>
                </a:lnTo>
                <a:lnTo>
                  <a:pt x="9854" y="2693"/>
                </a:lnTo>
                <a:lnTo>
                  <a:pt x="9825" y="2660"/>
                </a:lnTo>
                <a:lnTo>
                  <a:pt x="9797" y="2629"/>
                </a:lnTo>
                <a:lnTo>
                  <a:pt x="9769" y="2599"/>
                </a:lnTo>
                <a:lnTo>
                  <a:pt x="9741" y="2571"/>
                </a:lnTo>
                <a:lnTo>
                  <a:pt x="9713" y="2545"/>
                </a:lnTo>
                <a:lnTo>
                  <a:pt x="9685" y="2520"/>
                </a:lnTo>
                <a:lnTo>
                  <a:pt x="9657" y="2498"/>
                </a:lnTo>
                <a:lnTo>
                  <a:pt x="9630" y="2477"/>
                </a:lnTo>
                <a:lnTo>
                  <a:pt x="9604" y="2457"/>
                </a:lnTo>
                <a:lnTo>
                  <a:pt x="9577" y="2439"/>
                </a:lnTo>
                <a:lnTo>
                  <a:pt x="9551" y="2423"/>
                </a:lnTo>
                <a:lnTo>
                  <a:pt x="9524" y="2408"/>
                </a:lnTo>
                <a:lnTo>
                  <a:pt x="9498" y="2395"/>
                </a:lnTo>
                <a:lnTo>
                  <a:pt x="9473" y="2384"/>
                </a:lnTo>
                <a:lnTo>
                  <a:pt x="9447" y="2374"/>
                </a:lnTo>
                <a:lnTo>
                  <a:pt x="9422" y="2365"/>
                </a:lnTo>
                <a:lnTo>
                  <a:pt x="9398" y="2358"/>
                </a:lnTo>
                <a:lnTo>
                  <a:pt x="9373" y="2354"/>
                </a:lnTo>
                <a:lnTo>
                  <a:pt x="9349" y="2349"/>
                </a:lnTo>
                <a:lnTo>
                  <a:pt x="9325" y="2347"/>
                </a:lnTo>
                <a:lnTo>
                  <a:pt x="9302" y="2347"/>
                </a:lnTo>
                <a:lnTo>
                  <a:pt x="9278" y="2348"/>
                </a:lnTo>
                <a:lnTo>
                  <a:pt x="9255" y="2350"/>
                </a:lnTo>
                <a:lnTo>
                  <a:pt x="9232" y="2354"/>
                </a:lnTo>
                <a:lnTo>
                  <a:pt x="9210" y="2359"/>
                </a:lnTo>
                <a:lnTo>
                  <a:pt x="9188" y="2366"/>
                </a:lnTo>
                <a:lnTo>
                  <a:pt x="9166" y="2374"/>
                </a:lnTo>
                <a:lnTo>
                  <a:pt x="9145" y="2384"/>
                </a:lnTo>
                <a:lnTo>
                  <a:pt x="9124" y="2395"/>
                </a:lnTo>
                <a:lnTo>
                  <a:pt x="9104" y="2407"/>
                </a:lnTo>
                <a:lnTo>
                  <a:pt x="9082" y="2422"/>
                </a:lnTo>
                <a:lnTo>
                  <a:pt x="9063" y="2438"/>
                </a:lnTo>
                <a:lnTo>
                  <a:pt x="9040" y="2457"/>
                </a:lnTo>
                <a:lnTo>
                  <a:pt x="9018" y="2477"/>
                </a:lnTo>
                <a:lnTo>
                  <a:pt x="8997" y="2498"/>
                </a:lnTo>
                <a:lnTo>
                  <a:pt x="8977" y="2519"/>
                </a:lnTo>
                <a:lnTo>
                  <a:pt x="8959" y="2542"/>
                </a:lnTo>
                <a:lnTo>
                  <a:pt x="8943" y="2564"/>
                </a:lnTo>
                <a:lnTo>
                  <a:pt x="8926" y="2588"/>
                </a:lnTo>
                <a:lnTo>
                  <a:pt x="8911" y="2610"/>
                </a:lnTo>
                <a:lnTo>
                  <a:pt x="8898" y="2634"/>
                </a:lnTo>
                <a:lnTo>
                  <a:pt x="8886" y="2658"/>
                </a:lnTo>
                <a:lnTo>
                  <a:pt x="8874" y="2682"/>
                </a:lnTo>
                <a:lnTo>
                  <a:pt x="8864" y="2706"/>
                </a:lnTo>
                <a:lnTo>
                  <a:pt x="8855" y="2731"/>
                </a:lnTo>
                <a:lnTo>
                  <a:pt x="8849" y="2756"/>
                </a:lnTo>
                <a:lnTo>
                  <a:pt x="8842" y="2780"/>
                </a:lnTo>
                <a:lnTo>
                  <a:pt x="8836" y="2805"/>
                </a:lnTo>
                <a:lnTo>
                  <a:pt x="8832" y="2828"/>
                </a:lnTo>
                <a:lnTo>
                  <a:pt x="8830" y="2853"/>
                </a:lnTo>
                <a:lnTo>
                  <a:pt x="8827" y="2878"/>
                </a:lnTo>
                <a:lnTo>
                  <a:pt x="8827" y="2901"/>
                </a:lnTo>
                <a:lnTo>
                  <a:pt x="8827" y="2925"/>
                </a:lnTo>
                <a:lnTo>
                  <a:pt x="8830" y="2948"/>
                </a:lnTo>
                <a:lnTo>
                  <a:pt x="8833" y="2972"/>
                </a:lnTo>
                <a:lnTo>
                  <a:pt x="8836" y="2994"/>
                </a:lnTo>
                <a:lnTo>
                  <a:pt x="8842" y="3016"/>
                </a:lnTo>
                <a:lnTo>
                  <a:pt x="8849" y="3038"/>
                </a:lnTo>
                <a:lnTo>
                  <a:pt x="8857" y="3059"/>
                </a:lnTo>
                <a:lnTo>
                  <a:pt x="8864" y="3079"/>
                </a:lnTo>
                <a:lnTo>
                  <a:pt x="8874" y="3099"/>
                </a:lnTo>
                <a:lnTo>
                  <a:pt x="8886" y="3118"/>
                </a:lnTo>
                <a:lnTo>
                  <a:pt x="8898" y="3137"/>
                </a:lnTo>
                <a:lnTo>
                  <a:pt x="8911" y="3155"/>
                </a:lnTo>
                <a:lnTo>
                  <a:pt x="8938" y="3187"/>
                </a:lnTo>
                <a:lnTo>
                  <a:pt x="8976" y="3230"/>
                </a:lnTo>
                <a:lnTo>
                  <a:pt x="9024" y="3283"/>
                </a:lnTo>
                <a:lnTo>
                  <a:pt x="9082" y="3347"/>
                </a:lnTo>
                <a:lnTo>
                  <a:pt x="9223" y="3498"/>
                </a:lnTo>
                <a:lnTo>
                  <a:pt x="9394" y="3679"/>
                </a:lnTo>
                <a:lnTo>
                  <a:pt x="9588" y="3883"/>
                </a:lnTo>
                <a:lnTo>
                  <a:pt x="9798" y="4104"/>
                </a:lnTo>
                <a:lnTo>
                  <a:pt x="10018" y="4335"/>
                </a:lnTo>
                <a:lnTo>
                  <a:pt x="10244" y="4571"/>
                </a:lnTo>
                <a:lnTo>
                  <a:pt x="10468" y="4806"/>
                </a:lnTo>
                <a:lnTo>
                  <a:pt x="10684" y="5032"/>
                </a:lnTo>
                <a:lnTo>
                  <a:pt x="10885" y="5244"/>
                </a:lnTo>
                <a:lnTo>
                  <a:pt x="11067" y="5436"/>
                </a:lnTo>
                <a:lnTo>
                  <a:pt x="11223" y="5602"/>
                </a:lnTo>
                <a:lnTo>
                  <a:pt x="11346" y="5735"/>
                </a:lnTo>
                <a:lnTo>
                  <a:pt x="11393" y="5787"/>
                </a:lnTo>
                <a:lnTo>
                  <a:pt x="11430" y="5829"/>
                </a:lnTo>
                <a:lnTo>
                  <a:pt x="11455" y="5859"/>
                </a:lnTo>
                <a:lnTo>
                  <a:pt x="11470" y="5878"/>
                </a:lnTo>
                <a:lnTo>
                  <a:pt x="11483" y="5902"/>
                </a:lnTo>
                <a:lnTo>
                  <a:pt x="11496" y="5924"/>
                </a:lnTo>
                <a:lnTo>
                  <a:pt x="11503" y="5947"/>
                </a:lnTo>
                <a:lnTo>
                  <a:pt x="11510" y="5968"/>
                </a:lnTo>
                <a:lnTo>
                  <a:pt x="11512" y="5978"/>
                </a:lnTo>
                <a:lnTo>
                  <a:pt x="11515" y="5988"/>
                </a:lnTo>
                <a:lnTo>
                  <a:pt x="11516" y="5999"/>
                </a:lnTo>
                <a:lnTo>
                  <a:pt x="11516" y="6009"/>
                </a:lnTo>
                <a:lnTo>
                  <a:pt x="11516" y="6032"/>
                </a:lnTo>
                <a:lnTo>
                  <a:pt x="11514" y="6055"/>
                </a:lnTo>
                <a:lnTo>
                  <a:pt x="11509" y="6080"/>
                </a:lnTo>
                <a:lnTo>
                  <a:pt x="11502" y="6107"/>
                </a:lnTo>
                <a:lnTo>
                  <a:pt x="11493" y="6136"/>
                </a:lnTo>
                <a:lnTo>
                  <a:pt x="11483" y="6167"/>
                </a:lnTo>
                <a:lnTo>
                  <a:pt x="11459" y="6242"/>
                </a:lnTo>
                <a:lnTo>
                  <a:pt x="11426" y="6333"/>
                </a:lnTo>
                <a:lnTo>
                  <a:pt x="11413" y="6372"/>
                </a:lnTo>
                <a:lnTo>
                  <a:pt x="11387" y="6443"/>
                </a:lnTo>
                <a:lnTo>
                  <a:pt x="11351" y="6544"/>
                </a:lnTo>
                <a:lnTo>
                  <a:pt x="11307" y="6669"/>
                </a:lnTo>
                <a:lnTo>
                  <a:pt x="11254" y="6816"/>
                </a:lnTo>
                <a:lnTo>
                  <a:pt x="11196" y="6980"/>
                </a:lnTo>
                <a:lnTo>
                  <a:pt x="11132" y="7158"/>
                </a:lnTo>
                <a:lnTo>
                  <a:pt x="11065" y="7345"/>
                </a:lnTo>
                <a:lnTo>
                  <a:pt x="10996" y="7539"/>
                </a:lnTo>
                <a:lnTo>
                  <a:pt x="10925" y="7734"/>
                </a:lnTo>
                <a:lnTo>
                  <a:pt x="10855" y="7927"/>
                </a:lnTo>
                <a:lnTo>
                  <a:pt x="10787" y="8116"/>
                </a:lnTo>
                <a:lnTo>
                  <a:pt x="10723" y="8295"/>
                </a:lnTo>
                <a:lnTo>
                  <a:pt x="10663" y="8460"/>
                </a:lnTo>
                <a:lnTo>
                  <a:pt x="10609" y="8609"/>
                </a:lnTo>
                <a:lnTo>
                  <a:pt x="10562" y="8737"/>
                </a:lnTo>
                <a:lnTo>
                  <a:pt x="7954" y="10496"/>
                </a:lnTo>
                <a:lnTo>
                  <a:pt x="6961" y="9487"/>
                </a:lnTo>
                <a:lnTo>
                  <a:pt x="6941" y="9456"/>
                </a:lnTo>
                <a:lnTo>
                  <a:pt x="6920" y="9408"/>
                </a:lnTo>
                <a:lnTo>
                  <a:pt x="6897" y="9344"/>
                </a:lnTo>
                <a:lnTo>
                  <a:pt x="6873" y="9264"/>
                </a:lnTo>
                <a:lnTo>
                  <a:pt x="6847" y="9171"/>
                </a:lnTo>
                <a:lnTo>
                  <a:pt x="6819" y="9066"/>
                </a:lnTo>
                <a:lnTo>
                  <a:pt x="6791" y="8950"/>
                </a:lnTo>
                <a:lnTo>
                  <a:pt x="6762" y="8822"/>
                </a:lnTo>
                <a:lnTo>
                  <a:pt x="6733" y="8687"/>
                </a:lnTo>
                <a:lnTo>
                  <a:pt x="6703" y="8542"/>
                </a:lnTo>
                <a:lnTo>
                  <a:pt x="6671" y="8392"/>
                </a:lnTo>
                <a:lnTo>
                  <a:pt x="6641" y="8237"/>
                </a:lnTo>
                <a:lnTo>
                  <a:pt x="6610" y="8076"/>
                </a:lnTo>
                <a:lnTo>
                  <a:pt x="6579" y="7912"/>
                </a:lnTo>
                <a:lnTo>
                  <a:pt x="6548" y="7747"/>
                </a:lnTo>
                <a:lnTo>
                  <a:pt x="6517" y="7580"/>
                </a:lnTo>
                <a:lnTo>
                  <a:pt x="6459" y="7249"/>
                </a:lnTo>
                <a:lnTo>
                  <a:pt x="6403" y="6929"/>
                </a:lnTo>
                <a:lnTo>
                  <a:pt x="6352" y="6627"/>
                </a:lnTo>
                <a:lnTo>
                  <a:pt x="6306" y="6357"/>
                </a:lnTo>
                <a:lnTo>
                  <a:pt x="6267" y="6123"/>
                </a:lnTo>
                <a:lnTo>
                  <a:pt x="6236" y="5938"/>
                </a:lnTo>
                <a:lnTo>
                  <a:pt x="6216" y="5809"/>
                </a:lnTo>
                <a:lnTo>
                  <a:pt x="6206" y="5746"/>
                </a:lnTo>
                <a:lnTo>
                  <a:pt x="6201" y="5713"/>
                </a:lnTo>
                <a:lnTo>
                  <a:pt x="6196" y="5680"/>
                </a:lnTo>
                <a:lnTo>
                  <a:pt x="6194" y="5649"/>
                </a:lnTo>
                <a:lnTo>
                  <a:pt x="6191" y="5619"/>
                </a:lnTo>
                <a:lnTo>
                  <a:pt x="6190" y="5588"/>
                </a:lnTo>
                <a:lnTo>
                  <a:pt x="6188" y="5559"/>
                </a:lnTo>
                <a:lnTo>
                  <a:pt x="6187" y="5531"/>
                </a:lnTo>
                <a:lnTo>
                  <a:pt x="6187" y="5503"/>
                </a:lnTo>
                <a:lnTo>
                  <a:pt x="6190" y="5452"/>
                </a:lnTo>
                <a:lnTo>
                  <a:pt x="6194" y="5404"/>
                </a:lnTo>
                <a:lnTo>
                  <a:pt x="6198" y="5360"/>
                </a:lnTo>
                <a:lnTo>
                  <a:pt x="6205" y="5320"/>
                </a:lnTo>
                <a:lnTo>
                  <a:pt x="6212" y="5284"/>
                </a:lnTo>
                <a:lnTo>
                  <a:pt x="6220" y="5251"/>
                </a:lnTo>
                <a:lnTo>
                  <a:pt x="6226" y="5225"/>
                </a:lnTo>
                <a:lnTo>
                  <a:pt x="6234" y="5202"/>
                </a:lnTo>
                <a:lnTo>
                  <a:pt x="6244" y="5172"/>
                </a:lnTo>
                <a:lnTo>
                  <a:pt x="6249" y="5161"/>
                </a:lnTo>
                <a:lnTo>
                  <a:pt x="6264" y="5119"/>
                </a:lnTo>
                <a:lnTo>
                  <a:pt x="6311" y="4999"/>
                </a:lnTo>
                <a:lnTo>
                  <a:pt x="6383" y="4815"/>
                </a:lnTo>
                <a:lnTo>
                  <a:pt x="6477" y="4572"/>
                </a:lnTo>
                <a:lnTo>
                  <a:pt x="6589" y="4284"/>
                </a:lnTo>
                <a:lnTo>
                  <a:pt x="6715" y="3960"/>
                </a:lnTo>
                <a:lnTo>
                  <a:pt x="6850" y="3610"/>
                </a:lnTo>
                <a:lnTo>
                  <a:pt x="6991" y="3246"/>
                </a:lnTo>
                <a:lnTo>
                  <a:pt x="7134" y="2877"/>
                </a:lnTo>
                <a:lnTo>
                  <a:pt x="7275" y="2513"/>
                </a:lnTo>
                <a:lnTo>
                  <a:pt x="7410" y="2164"/>
                </a:lnTo>
                <a:lnTo>
                  <a:pt x="7534" y="1843"/>
                </a:lnTo>
                <a:lnTo>
                  <a:pt x="7643" y="1558"/>
                </a:lnTo>
                <a:lnTo>
                  <a:pt x="7734" y="1319"/>
                </a:lnTo>
                <a:lnTo>
                  <a:pt x="7802" y="1136"/>
                </a:lnTo>
                <a:lnTo>
                  <a:pt x="7845" y="1023"/>
                </a:lnTo>
                <a:lnTo>
                  <a:pt x="7858" y="985"/>
                </a:lnTo>
                <a:lnTo>
                  <a:pt x="7870" y="947"/>
                </a:lnTo>
                <a:lnTo>
                  <a:pt x="7881" y="911"/>
                </a:lnTo>
                <a:lnTo>
                  <a:pt x="7893" y="876"/>
                </a:lnTo>
                <a:lnTo>
                  <a:pt x="7902" y="841"/>
                </a:lnTo>
                <a:lnTo>
                  <a:pt x="7909" y="806"/>
                </a:lnTo>
                <a:lnTo>
                  <a:pt x="7917" y="773"/>
                </a:lnTo>
                <a:lnTo>
                  <a:pt x="7924" y="740"/>
                </a:lnTo>
                <a:lnTo>
                  <a:pt x="7928" y="709"/>
                </a:lnTo>
                <a:lnTo>
                  <a:pt x="7933" y="677"/>
                </a:lnTo>
                <a:lnTo>
                  <a:pt x="7936" y="647"/>
                </a:lnTo>
                <a:lnTo>
                  <a:pt x="7938" y="617"/>
                </a:lnTo>
                <a:lnTo>
                  <a:pt x="7938" y="588"/>
                </a:lnTo>
                <a:lnTo>
                  <a:pt x="7938" y="560"/>
                </a:lnTo>
                <a:lnTo>
                  <a:pt x="7936" y="532"/>
                </a:lnTo>
                <a:lnTo>
                  <a:pt x="7933" y="504"/>
                </a:lnTo>
                <a:lnTo>
                  <a:pt x="7930" y="477"/>
                </a:lnTo>
                <a:lnTo>
                  <a:pt x="7924" y="451"/>
                </a:lnTo>
                <a:lnTo>
                  <a:pt x="7917" y="425"/>
                </a:lnTo>
                <a:lnTo>
                  <a:pt x="7908" y="401"/>
                </a:lnTo>
                <a:lnTo>
                  <a:pt x="7899" y="376"/>
                </a:lnTo>
                <a:lnTo>
                  <a:pt x="7888" y="353"/>
                </a:lnTo>
                <a:lnTo>
                  <a:pt x="7876" y="329"/>
                </a:lnTo>
                <a:lnTo>
                  <a:pt x="7862" y="307"/>
                </a:lnTo>
                <a:lnTo>
                  <a:pt x="7848" y="284"/>
                </a:lnTo>
                <a:lnTo>
                  <a:pt x="7831" y="262"/>
                </a:lnTo>
                <a:lnTo>
                  <a:pt x="7813" y="241"/>
                </a:lnTo>
                <a:lnTo>
                  <a:pt x="7793" y="219"/>
                </a:lnTo>
                <a:lnTo>
                  <a:pt x="7773" y="199"/>
                </a:lnTo>
                <a:lnTo>
                  <a:pt x="7749" y="179"/>
                </a:lnTo>
                <a:lnTo>
                  <a:pt x="7726" y="160"/>
                </a:lnTo>
                <a:lnTo>
                  <a:pt x="7700" y="140"/>
                </a:lnTo>
                <a:lnTo>
                  <a:pt x="7677" y="124"/>
                </a:lnTo>
                <a:lnTo>
                  <a:pt x="7652" y="109"/>
                </a:lnTo>
                <a:lnTo>
                  <a:pt x="7626" y="94"/>
                </a:lnTo>
                <a:lnTo>
                  <a:pt x="7601" y="81"/>
                </a:lnTo>
                <a:lnTo>
                  <a:pt x="7574" y="68"/>
                </a:lnTo>
                <a:lnTo>
                  <a:pt x="7547" y="57"/>
                </a:lnTo>
                <a:lnTo>
                  <a:pt x="7520" y="46"/>
                </a:lnTo>
                <a:lnTo>
                  <a:pt x="7492" y="37"/>
                </a:lnTo>
                <a:lnTo>
                  <a:pt x="7463" y="28"/>
                </a:lnTo>
                <a:lnTo>
                  <a:pt x="7435" y="21"/>
                </a:lnTo>
                <a:lnTo>
                  <a:pt x="7406" y="15"/>
                </a:lnTo>
                <a:lnTo>
                  <a:pt x="7377" y="9"/>
                </a:lnTo>
                <a:lnTo>
                  <a:pt x="7348" y="6"/>
                </a:lnTo>
                <a:lnTo>
                  <a:pt x="7319" y="2"/>
                </a:lnTo>
                <a:lnTo>
                  <a:pt x="7291" y="1"/>
                </a:lnTo>
                <a:lnTo>
                  <a:pt x="7262" y="0"/>
                </a:lnTo>
                <a:lnTo>
                  <a:pt x="7260" y="0"/>
                </a:lnTo>
                <a:lnTo>
                  <a:pt x="7223" y="1"/>
                </a:lnTo>
                <a:lnTo>
                  <a:pt x="7187" y="4"/>
                </a:lnTo>
                <a:lnTo>
                  <a:pt x="7151" y="9"/>
                </a:lnTo>
                <a:lnTo>
                  <a:pt x="7117" y="17"/>
                </a:lnTo>
                <a:lnTo>
                  <a:pt x="7100" y="21"/>
                </a:lnTo>
                <a:lnTo>
                  <a:pt x="7083" y="26"/>
                </a:lnTo>
                <a:lnTo>
                  <a:pt x="7067" y="31"/>
                </a:lnTo>
                <a:lnTo>
                  <a:pt x="7051" y="38"/>
                </a:lnTo>
                <a:lnTo>
                  <a:pt x="7035" y="45"/>
                </a:lnTo>
                <a:lnTo>
                  <a:pt x="7019" y="52"/>
                </a:lnTo>
                <a:lnTo>
                  <a:pt x="7005" y="59"/>
                </a:lnTo>
                <a:lnTo>
                  <a:pt x="6989" y="68"/>
                </a:lnTo>
                <a:lnTo>
                  <a:pt x="6976" y="77"/>
                </a:lnTo>
                <a:lnTo>
                  <a:pt x="6961" y="86"/>
                </a:lnTo>
                <a:lnTo>
                  <a:pt x="6948" y="96"/>
                </a:lnTo>
                <a:lnTo>
                  <a:pt x="6934" y="107"/>
                </a:lnTo>
                <a:lnTo>
                  <a:pt x="6922" y="119"/>
                </a:lnTo>
                <a:lnTo>
                  <a:pt x="6910" y="131"/>
                </a:lnTo>
                <a:lnTo>
                  <a:pt x="6898" y="143"/>
                </a:lnTo>
                <a:lnTo>
                  <a:pt x="6887" y="157"/>
                </a:lnTo>
                <a:lnTo>
                  <a:pt x="6876" y="170"/>
                </a:lnTo>
                <a:lnTo>
                  <a:pt x="6866" y="185"/>
                </a:lnTo>
                <a:lnTo>
                  <a:pt x="6857" y="200"/>
                </a:lnTo>
                <a:lnTo>
                  <a:pt x="6848" y="216"/>
                </a:lnTo>
                <a:lnTo>
                  <a:pt x="6839" y="232"/>
                </a:lnTo>
                <a:lnTo>
                  <a:pt x="6831" y="250"/>
                </a:lnTo>
                <a:lnTo>
                  <a:pt x="6825" y="266"/>
                </a:lnTo>
                <a:lnTo>
                  <a:pt x="6818" y="286"/>
                </a:lnTo>
                <a:lnTo>
                  <a:pt x="5266" y="4015"/>
                </a:lnTo>
                <a:lnTo>
                  <a:pt x="5261" y="4013"/>
                </a:lnTo>
                <a:lnTo>
                  <a:pt x="5248" y="4009"/>
                </a:lnTo>
                <a:lnTo>
                  <a:pt x="5227" y="4002"/>
                </a:lnTo>
                <a:lnTo>
                  <a:pt x="5198" y="3993"/>
                </a:lnTo>
                <a:lnTo>
                  <a:pt x="5161" y="3983"/>
                </a:lnTo>
                <a:lnTo>
                  <a:pt x="5117" y="3973"/>
                </a:lnTo>
                <a:lnTo>
                  <a:pt x="5068" y="3961"/>
                </a:lnTo>
                <a:lnTo>
                  <a:pt x="5013" y="3950"/>
                </a:lnTo>
                <a:lnTo>
                  <a:pt x="4953" y="3940"/>
                </a:lnTo>
                <a:lnTo>
                  <a:pt x="4889" y="3932"/>
                </a:lnTo>
                <a:lnTo>
                  <a:pt x="4854" y="3928"/>
                </a:lnTo>
                <a:lnTo>
                  <a:pt x="4820" y="3925"/>
                </a:lnTo>
                <a:lnTo>
                  <a:pt x="4784" y="3922"/>
                </a:lnTo>
                <a:lnTo>
                  <a:pt x="4748" y="3920"/>
                </a:lnTo>
                <a:lnTo>
                  <a:pt x="4710" y="3919"/>
                </a:lnTo>
                <a:lnTo>
                  <a:pt x="4672" y="3918"/>
                </a:lnTo>
                <a:lnTo>
                  <a:pt x="4634" y="3919"/>
                </a:lnTo>
                <a:lnTo>
                  <a:pt x="4595" y="3920"/>
                </a:lnTo>
                <a:lnTo>
                  <a:pt x="4555" y="3922"/>
                </a:lnTo>
                <a:lnTo>
                  <a:pt x="4514" y="3925"/>
                </a:lnTo>
                <a:lnTo>
                  <a:pt x="4474" y="3929"/>
                </a:lnTo>
                <a:lnTo>
                  <a:pt x="4433" y="3935"/>
                </a:lnTo>
                <a:lnTo>
                  <a:pt x="4427" y="3936"/>
                </a:lnTo>
                <a:lnTo>
                  <a:pt x="4423" y="3937"/>
                </a:lnTo>
                <a:lnTo>
                  <a:pt x="4417" y="3938"/>
                </a:lnTo>
                <a:lnTo>
                  <a:pt x="4411" y="3938"/>
                </a:lnTo>
                <a:lnTo>
                  <a:pt x="4371" y="3946"/>
                </a:lnTo>
                <a:lnTo>
                  <a:pt x="4331" y="3955"/>
                </a:lnTo>
                <a:lnTo>
                  <a:pt x="4292" y="3965"/>
                </a:lnTo>
                <a:lnTo>
                  <a:pt x="4254" y="3976"/>
                </a:lnTo>
                <a:lnTo>
                  <a:pt x="4216" y="3987"/>
                </a:lnTo>
                <a:lnTo>
                  <a:pt x="4179" y="4000"/>
                </a:lnTo>
                <a:lnTo>
                  <a:pt x="4143" y="4012"/>
                </a:lnTo>
                <a:lnTo>
                  <a:pt x="4108" y="4025"/>
                </a:lnTo>
                <a:lnTo>
                  <a:pt x="4075" y="4039"/>
                </a:lnTo>
                <a:lnTo>
                  <a:pt x="4041" y="4052"/>
                </a:lnTo>
                <a:lnTo>
                  <a:pt x="4010" y="4067"/>
                </a:lnTo>
                <a:lnTo>
                  <a:pt x="3979" y="4081"/>
                </a:lnTo>
                <a:lnTo>
                  <a:pt x="3921" y="4110"/>
                </a:lnTo>
                <a:lnTo>
                  <a:pt x="3867" y="4140"/>
                </a:lnTo>
                <a:lnTo>
                  <a:pt x="3818" y="4168"/>
                </a:lnTo>
                <a:lnTo>
                  <a:pt x="3775" y="4193"/>
                </a:lnTo>
                <a:lnTo>
                  <a:pt x="3737" y="4217"/>
                </a:lnTo>
                <a:lnTo>
                  <a:pt x="3706" y="4238"/>
                </a:lnTo>
                <a:lnTo>
                  <a:pt x="3662" y="4269"/>
                </a:lnTo>
                <a:lnTo>
                  <a:pt x="3648" y="4281"/>
                </a:lnTo>
                <a:lnTo>
                  <a:pt x="986" y="1243"/>
                </a:lnTo>
                <a:lnTo>
                  <a:pt x="957" y="1216"/>
                </a:lnTo>
                <a:lnTo>
                  <a:pt x="927" y="1191"/>
                </a:lnTo>
                <a:lnTo>
                  <a:pt x="897" y="1169"/>
                </a:lnTo>
                <a:lnTo>
                  <a:pt x="867" y="1150"/>
                </a:lnTo>
                <a:lnTo>
                  <a:pt x="836" y="1133"/>
                </a:lnTo>
                <a:lnTo>
                  <a:pt x="806" y="1119"/>
                </a:lnTo>
                <a:lnTo>
                  <a:pt x="775" y="1106"/>
                </a:lnTo>
                <a:lnTo>
                  <a:pt x="745" y="1096"/>
                </a:lnTo>
                <a:lnTo>
                  <a:pt x="715" y="1088"/>
                </a:lnTo>
                <a:lnTo>
                  <a:pt x="683" y="1084"/>
                </a:lnTo>
                <a:lnTo>
                  <a:pt x="653" y="1081"/>
                </a:lnTo>
                <a:lnTo>
                  <a:pt x="623" y="1079"/>
                </a:lnTo>
                <a:lnTo>
                  <a:pt x="593" y="1081"/>
                </a:lnTo>
                <a:lnTo>
                  <a:pt x="564" y="1083"/>
                </a:lnTo>
                <a:lnTo>
                  <a:pt x="533" y="1087"/>
                </a:lnTo>
                <a:lnTo>
                  <a:pt x="504" y="1094"/>
                </a:lnTo>
                <a:lnTo>
                  <a:pt x="475" y="1102"/>
                </a:lnTo>
                <a:lnTo>
                  <a:pt x="446" y="1112"/>
                </a:lnTo>
                <a:lnTo>
                  <a:pt x="418" y="1123"/>
                </a:lnTo>
                <a:lnTo>
                  <a:pt x="390" y="1136"/>
                </a:lnTo>
                <a:lnTo>
                  <a:pt x="363" y="1151"/>
                </a:lnTo>
                <a:lnTo>
                  <a:pt x="337" y="1167"/>
                </a:lnTo>
                <a:lnTo>
                  <a:pt x="310" y="1184"/>
                </a:lnTo>
                <a:lnTo>
                  <a:pt x="284" y="1203"/>
                </a:lnTo>
                <a:lnTo>
                  <a:pt x="259" y="1222"/>
                </a:lnTo>
                <a:lnTo>
                  <a:pt x="235" y="1243"/>
                </a:lnTo>
                <a:lnTo>
                  <a:pt x="211" y="1265"/>
                </a:lnTo>
                <a:lnTo>
                  <a:pt x="188" y="1288"/>
                </a:lnTo>
                <a:lnTo>
                  <a:pt x="167" y="1311"/>
                </a:lnTo>
                <a:lnTo>
                  <a:pt x="145" y="1336"/>
                </a:lnTo>
                <a:lnTo>
                  <a:pt x="124" y="1362"/>
                </a:lnTo>
                <a:lnTo>
                  <a:pt x="105" y="1388"/>
                </a:lnTo>
                <a:lnTo>
                  <a:pt x="87" y="1414"/>
                </a:lnTo>
                <a:lnTo>
                  <a:pt x="70" y="1441"/>
                </a:lnTo>
                <a:lnTo>
                  <a:pt x="56" y="1469"/>
                </a:lnTo>
                <a:lnTo>
                  <a:pt x="44" y="1496"/>
                </a:lnTo>
                <a:lnTo>
                  <a:pt x="32" y="1523"/>
                </a:lnTo>
                <a:lnTo>
                  <a:pt x="22" y="1551"/>
                </a:lnTo>
                <a:lnTo>
                  <a:pt x="16" y="1579"/>
                </a:lnTo>
                <a:lnTo>
                  <a:pt x="9" y="1607"/>
                </a:lnTo>
                <a:lnTo>
                  <a:pt x="4" y="1634"/>
                </a:lnTo>
                <a:lnTo>
                  <a:pt x="1" y="1662"/>
                </a:lnTo>
                <a:lnTo>
                  <a:pt x="0" y="1690"/>
                </a:lnTo>
                <a:lnTo>
                  <a:pt x="0" y="1719"/>
                </a:lnTo>
                <a:lnTo>
                  <a:pt x="1" y="1747"/>
                </a:lnTo>
                <a:lnTo>
                  <a:pt x="4" y="1775"/>
                </a:lnTo>
                <a:lnTo>
                  <a:pt x="9" y="1803"/>
                </a:lnTo>
                <a:lnTo>
                  <a:pt x="15" y="1831"/>
                </a:lnTo>
                <a:lnTo>
                  <a:pt x="21" y="1859"/>
                </a:lnTo>
                <a:lnTo>
                  <a:pt x="29" y="1888"/>
                </a:lnTo>
                <a:lnTo>
                  <a:pt x="38" y="1916"/>
                </a:lnTo>
                <a:lnTo>
                  <a:pt x="48" y="1944"/>
                </a:lnTo>
                <a:lnTo>
                  <a:pt x="59" y="1972"/>
                </a:lnTo>
                <a:lnTo>
                  <a:pt x="73" y="2000"/>
                </a:lnTo>
                <a:lnTo>
                  <a:pt x="86" y="2027"/>
                </a:lnTo>
                <a:lnTo>
                  <a:pt x="101" y="2055"/>
                </a:lnTo>
                <a:lnTo>
                  <a:pt x="116" y="2083"/>
                </a:lnTo>
                <a:lnTo>
                  <a:pt x="133" y="2110"/>
                </a:lnTo>
                <a:lnTo>
                  <a:pt x="150" y="2138"/>
                </a:lnTo>
                <a:lnTo>
                  <a:pt x="169" y="2164"/>
                </a:lnTo>
                <a:lnTo>
                  <a:pt x="188" y="2191"/>
                </a:lnTo>
                <a:lnTo>
                  <a:pt x="207" y="2218"/>
                </a:lnTo>
                <a:lnTo>
                  <a:pt x="228" y="2244"/>
                </a:lnTo>
                <a:lnTo>
                  <a:pt x="249" y="2271"/>
                </a:lnTo>
                <a:lnTo>
                  <a:pt x="320" y="2355"/>
                </a:lnTo>
                <a:lnTo>
                  <a:pt x="437" y="2497"/>
                </a:lnTo>
                <a:lnTo>
                  <a:pt x="597" y="2688"/>
                </a:lnTo>
                <a:lnTo>
                  <a:pt x="789" y="2921"/>
                </a:lnTo>
                <a:lnTo>
                  <a:pt x="1009" y="3186"/>
                </a:lnTo>
                <a:lnTo>
                  <a:pt x="1248" y="3472"/>
                </a:lnTo>
                <a:lnTo>
                  <a:pt x="1498" y="3773"/>
                </a:lnTo>
                <a:lnTo>
                  <a:pt x="1752" y="4080"/>
                </a:lnTo>
                <a:lnTo>
                  <a:pt x="2005" y="4384"/>
                </a:lnTo>
                <a:lnTo>
                  <a:pt x="2247" y="4676"/>
                </a:lnTo>
                <a:lnTo>
                  <a:pt x="2472" y="4947"/>
                </a:lnTo>
                <a:lnTo>
                  <a:pt x="2673" y="5188"/>
                </a:lnTo>
                <a:lnTo>
                  <a:pt x="2840" y="5390"/>
                </a:lnTo>
                <a:lnTo>
                  <a:pt x="2970" y="5546"/>
                </a:lnTo>
                <a:lnTo>
                  <a:pt x="3053" y="5646"/>
                </a:lnTo>
                <a:lnTo>
                  <a:pt x="3082" y="5681"/>
                </a:lnTo>
                <a:lnTo>
                  <a:pt x="3090" y="5689"/>
                </a:lnTo>
                <a:lnTo>
                  <a:pt x="3110" y="5715"/>
                </a:lnTo>
                <a:lnTo>
                  <a:pt x="3123" y="5734"/>
                </a:lnTo>
                <a:lnTo>
                  <a:pt x="3139" y="5757"/>
                </a:lnTo>
                <a:lnTo>
                  <a:pt x="3156" y="5785"/>
                </a:lnTo>
                <a:lnTo>
                  <a:pt x="3174" y="5817"/>
                </a:lnTo>
                <a:lnTo>
                  <a:pt x="3193" y="5854"/>
                </a:lnTo>
                <a:lnTo>
                  <a:pt x="3212" y="5894"/>
                </a:lnTo>
                <a:lnTo>
                  <a:pt x="3231" y="5938"/>
                </a:lnTo>
                <a:lnTo>
                  <a:pt x="3250" y="5987"/>
                </a:lnTo>
                <a:lnTo>
                  <a:pt x="3259" y="6013"/>
                </a:lnTo>
                <a:lnTo>
                  <a:pt x="3266" y="6040"/>
                </a:lnTo>
                <a:lnTo>
                  <a:pt x="3275" y="6068"/>
                </a:lnTo>
                <a:lnTo>
                  <a:pt x="3283" y="6096"/>
                </a:lnTo>
                <a:lnTo>
                  <a:pt x="3290" y="6126"/>
                </a:lnTo>
                <a:lnTo>
                  <a:pt x="3298" y="6157"/>
                </a:lnTo>
                <a:lnTo>
                  <a:pt x="3303" y="6189"/>
                </a:lnTo>
                <a:lnTo>
                  <a:pt x="3309" y="6222"/>
                </a:lnTo>
                <a:lnTo>
                  <a:pt x="3310" y="6228"/>
                </a:lnTo>
                <a:lnTo>
                  <a:pt x="3312" y="6239"/>
                </a:lnTo>
                <a:lnTo>
                  <a:pt x="3316" y="6258"/>
                </a:lnTo>
                <a:lnTo>
                  <a:pt x="3321" y="6293"/>
                </a:lnTo>
                <a:lnTo>
                  <a:pt x="3330" y="6346"/>
                </a:lnTo>
                <a:lnTo>
                  <a:pt x="3342" y="6426"/>
                </a:lnTo>
                <a:lnTo>
                  <a:pt x="3360" y="6533"/>
                </a:lnTo>
                <a:lnTo>
                  <a:pt x="3384" y="6677"/>
                </a:lnTo>
                <a:lnTo>
                  <a:pt x="3414" y="6858"/>
                </a:lnTo>
                <a:lnTo>
                  <a:pt x="3451" y="7085"/>
                </a:lnTo>
                <a:lnTo>
                  <a:pt x="3496" y="7361"/>
                </a:lnTo>
                <a:lnTo>
                  <a:pt x="3550" y="7692"/>
                </a:lnTo>
                <a:lnTo>
                  <a:pt x="3614" y="8082"/>
                </a:lnTo>
                <a:lnTo>
                  <a:pt x="3689" y="8538"/>
                </a:lnTo>
                <a:lnTo>
                  <a:pt x="3775" y="9062"/>
                </a:lnTo>
                <a:lnTo>
                  <a:pt x="3872" y="9661"/>
                </a:lnTo>
                <a:lnTo>
                  <a:pt x="4247" y="15417"/>
                </a:lnTo>
                <a:lnTo>
                  <a:pt x="4250" y="15452"/>
                </a:lnTo>
                <a:lnTo>
                  <a:pt x="4255" y="15485"/>
                </a:lnTo>
                <a:lnTo>
                  <a:pt x="4262" y="15520"/>
                </a:lnTo>
                <a:lnTo>
                  <a:pt x="4269" y="15553"/>
                </a:lnTo>
                <a:lnTo>
                  <a:pt x="4278" y="15585"/>
                </a:lnTo>
                <a:lnTo>
                  <a:pt x="4290" y="15618"/>
                </a:lnTo>
                <a:lnTo>
                  <a:pt x="4302" y="15648"/>
                </a:lnTo>
                <a:lnTo>
                  <a:pt x="4315" y="15679"/>
                </a:lnTo>
                <a:lnTo>
                  <a:pt x="4331" y="15708"/>
                </a:lnTo>
                <a:lnTo>
                  <a:pt x="4348" y="15737"/>
                </a:lnTo>
                <a:lnTo>
                  <a:pt x="4365" y="15764"/>
                </a:lnTo>
                <a:lnTo>
                  <a:pt x="4384" y="15791"/>
                </a:lnTo>
                <a:lnTo>
                  <a:pt x="4404" y="15817"/>
                </a:lnTo>
                <a:lnTo>
                  <a:pt x="4425" y="15843"/>
                </a:lnTo>
                <a:lnTo>
                  <a:pt x="4447" y="15866"/>
                </a:lnTo>
                <a:lnTo>
                  <a:pt x="4471" y="15889"/>
                </a:lnTo>
                <a:lnTo>
                  <a:pt x="4495" y="15911"/>
                </a:lnTo>
                <a:lnTo>
                  <a:pt x="4520" y="15931"/>
                </a:lnTo>
                <a:lnTo>
                  <a:pt x="4547" y="15951"/>
                </a:lnTo>
                <a:lnTo>
                  <a:pt x="4574" y="15969"/>
                </a:lnTo>
                <a:lnTo>
                  <a:pt x="4602" y="15986"/>
                </a:lnTo>
                <a:lnTo>
                  <a:pt x="4631" y="16002"/>
                </a:lnTo>
                <a:lnTo>
                  <a:pt x="4660" y="16016"/>
                </a:lnTo>
                <a:lnTo>
                  <a:pt x="4690" y="16030"/>
                </a:lnTo>
                <a:lnTo>
                  <a:pt x="4721" y="16041"/>
                </a:lnTo>
                <a:lnTo>
                  <a:pt x="4753" y="16051"/>
                </a:lnTo>
                <a:lnTo>
                  <a:pt x="4785" y="16060"/>
                </a:lnTo>
                <a:lnTo>
                  <a:pt x="4817" y="16067"/>
                </a:lnTo>
                <a:lnTo>
                  <a:pt x="4851" y="16072"/>
                </a:lnTo>
                <a:lnTo>
                  <a:pt x="4885" y="16077"/>
                </a:lnTo>
                <a:lnTo>
                  <a:pt x="4919" y="16079"/>
                </a:lnTo>
                <a:lnTo>
                  <a:pt x="4954" y="16080"/>
                </a:lnTo>
                <a:lnTo>
                  <a:pt x="4965" y="16080"/>
                </a:lnTo>
                <a:lnTo>
                  <a:pt x="4976" y="16080"/>
                </a:lnTo>
                <a:lnTo>
                  <a:pt x="4989" y="16079"/>
                </a:lnTo>
                <a:lnTo>
                  <a:pt x="5000" y="16079"/>
                </a:lnTo>
                <a:lnTo>
                  <a:pt x="5037" y="16076"/>
                </a:lnTo>
                <a:lnTo>
                  <a:pt x="5072" y="16070"/>
                </a:lnTo>
                <a:lnTo>
                  <a:pt x="5107" y="16063"/>
                </a:lnTo>
                <a:lnTo>
                  <a:pt x="5142" y="16055"/>
                </a:lnTo>
                <a:lnTo>
                  <a:pt x="5175" y="16044"/>
                </a:lnTo>
                <a:lnTo>
                  <a:pt x="5209" y="16033"/>
                </a:lnTo>
                <a:lnTo>
                  <a:pt x="5240" y="16020"/>
                </a:lnTo>
                <a:lnTo>
                  <a:pt x="5271" y="16005"/>
                </a:lnTo>
                <a:lnTo>
                  <a:pt x="5302" y="15988"/>
                </a:lnTo>
                <a:lnTo>
                  <a:pt x="5332" y="15971"/>
                </a:lnTo>
                <a:lnTo>
                  <a:pt x="5360" y="15952"/>
                </a:lnTo>
                <a:lnTo>
                  <a:pt x="5388" y="15932"/>
                </a:lnTo>
                <a:lnTo>
                  <a:pt x="5413" y="15910"/>
                </a:lnTo>
                <a:lnTo>
                  <a:pt x="5439" y="15887"/>
                </a:lnTo>
                <a:lnTo>
                  <a:pt x="5464" y="15864"/>
                </a:lnTo>
                <a:lnTo>
                  <a:pt x="5486" y="15838"/>
                </a:lnTo>
                <a:lnTo>
                  <a:pt x="5508" y="15812"/>
                </a:lnTo>
                <a:lnTo>
                  <a:pt x="5529" y="15786"/>
                </a:lnTo>
                <a:lnTo>
                  <a:pt x="5549" y="15758"/>
                </a:lnTo>
                <a:lnTo>
                  <a:pt x="5567" y="15728"/>
                </a:lnTo>
                <a:lnTo>
                  <a:pt x="5582" y="15698"/>
                </a:lnTo>
                <a:lnTo>
                  <a:pt x="5598" y="15668"/>
                </a:lnTo>
                <a:lnTo>
                  <a:pt x="5611" y="15635"/>
                </a:lnTo>
                <a:lnTo>
                  <a:pt x="5624" y="15604"/>
                </a:lnTo>
                <a:lnTo>
                  <a:pt x="5634" y="15571"/>
                </a:lnTo>
                <a:lnTo>
                  <a:pt x="5643" y="15537"/>
                </a:lnTo>
                <a:lnTo>
                  <a:pt x="5651" y="15503"/>
                </a:lnTo>
                <a:lnTo>
                  <a:pt x="5656" y="15468"/>
                </a:lnTo>
                <a:lnTo>
                  <a:pt x="5661" y="15433"/>
                </a:lnTo>
                <a:lnTo>
                  <a:pt x="5662" y="15397"/>
                </a:lnTo>
                <a:lnTo>
                  <a:pt x="5663" y="15361"/>
                </a:lnTo>
                <a:lnTo>
                  <a:pt x="5662" y="15324"/>
                </a:lnTo>
                <a:lnTo>
                  <a:pt x="5657" y="15268"/>
                </a:lnTo>
                <a:lnTo>
                  <a:pt x="5647" y="15109"/>
                </a:lnTo>
                <a:lnTo>
                  <a:pt x="5630" y="14862"/>
                </a:lnTo>
                <a:lnTo>
                  <a:pt x="5608" y="14539"/>
                </a:lnTo>
                <a:lnTo>
                  <a:pt x="5583" y="14159"/>
                </a:lnTo>
                <a:lnTo>
                  <a:pt x="5554" y="13731"/>
                </a:lnTo>
                <a:lnTo>
                  <a:pt x="5524" y="13273"/>
                </a:lnTo>
                <a:lnTo>
                  <a:pt x="5493" y="12799"/>
                </a:lnTo>
                <a:lnTo>
                  <a:pt x="5462" y="12322"/>
                </a:lnTo>
                <a:lnTo>
                  <a:pt x="5430" y="11859"/>
                </a:lnTo>
                <a:lnTo>
                  <a:pt x="5402" y="11421"/>
                </a:lnTo>
                <a:lnTo>
                  <a:pt x="5377" y="11023"/>
                </a:lnTo>
                <a:lnTo>
                  <a:pt x="5355" y="10683"/>
                </a:lnTo>
                <a:lnTo>
                  <a:pt x="5339" y="10411"/>
                </a:lnTo>
                <a:lnTo>
                  <a:pt x="5327" y="10224"/>
                </a:lnTo>
                <a:lnTo>
                  <a:pt x="5324" y="10136"/>
                </a:lnTo>
                <a:lnTo>
                  <a:pt x="5324" y="10125"/>
                </a:lnTo>
                <a:lnTo>
                  <a:pt x="5325" y="10115"/>
                </a:lnTo>
                <a:lnTo>
                  <a:pt x="5326" y="10105"/>
                </a:lnTo>
                <a:lnTo>
                  <a:pt x="5328" y="10095"/>
                </a:lnTo>
                <a:lnTo>
                  <a:pt x="5332" y="10086"/>
                </a:lnTo>
                <a:lnTo>
                  <a:pt x="5335" y="10078"/>
                </a:lnTo>
                <a:lnTo>
                  <a:pt x="5339" y="10069"/>
                </a:lnTo>
                <a:lnTo>
                  <a:pt x="5343" y="10062"/>
                </a:lnTo>
                <a:lnTo>
                  <a:pt x="5347" y="10055"/>
                </a:lnTo>
                <a:lnTo>
                  <a:pt x="5353" y="10048"/>
                </a:lnTo>
                <a:lnTo>
                  <a:pt x="5359" y="10043"/>
                </a:lnTo>
                <a:lnTo>
                  <a:pt x="5365" y="10037"/>
                </a:lnTo>
                <a:lnTo>
                  <a:pt x="5372" y="10031"/>
                </a:lnTo>
                <a:lnTo>
                  <a:pt x="5380" y="10027"/>
                </a:lnTo>
                <a:lnTo>
                  <a:pt x="5387" y="10024"/>
                </a:lnTo>
                <a:lnTo>
                  <a:pt x="5396" y="10021"/>
                </a:lnTo>
                <a:lnTo>
                  <a:pt x="5403" y="10019"/>
                </a:lnTo>
                <a:lnTo>
                  <a:pt x="5412" y="10017"/>
                </a:lnTo>
                <a:lnTo>
                  <a:pt x="5421" y="10017"/>
                </a:lnTo>
                <a:lnTo>
                  <a:pt x="5430" y="10017"/>
                </a:lnTo>
                <a:lnTo>
                  <a:pt x="5440" y="10018"/>
                </a:lnTo>
                <a:lnTo>
                  <a:pt x="5450" y="10019"/>
                </a:lnTo>
                <a:lnTo>
                  <a:pt x="5460" y="10021"/>
                </a:lnTo>
                <a:lnTo>
                  <a:pt x="5472" y="10026"/>
                </a:lnTo>
                <a:lnTo>
                  <a:pt x="5482" y="10030"/>
                </a:lnTo>
                <a:lnTo>
                  <a:pt x="5493" y="10035"/>
                </a:lnTo>
                <a:lnTo>
                  <a:pt x="5504" y="10041"/>
                </a:lnTo>
                <a:lnTo>
                  <a:pt x="5516" y="10049"/>
                </a:lnTo>
                <a:lnTo>
                  <a:pt x="5528" y="10057"/>
                </a:lnTo>
                <a:lnTo>
                  <a:pt x="5540" y="10067"/>
                </a:lnTo>
                <a:lnTo>
                  <a:pt x="5551" y="10077"/>
                </a:lnTo>
                <a:lnTo>
                  <a:pt x="5563" y="10090"/>
                </a:lnTo>
                <a:lnTo>
                  <a:pt x="5621" y="10149"/>
                </a:lnTo>
                <a:lnTo>
                  <a:pt x="5741" y="10270"/>
                </a:lnTo>
                <a:lnTo>
                  <a:pt x="5913" y="10445"/>
                </a:lnTo>
                <a:lnTo>
                  <a:pt x="6129" y="10664"/>
                </a:lnTo>
                <a:lnTo>
                  <a:pt x="6380" y="10918"/>
                </a:lnTo>
                <a:lnTo>
                  <a:pt x="6656" y="11198"/>
                </a:lnTo>
                <a:lnTo>
                  <a:pt x="6948" y="11495"/>
                </a:lnTo>
                <a:lnTo>
                  <a:pt x="7247" y="11799"/>
                </a:lnTo>
                <a:lnTo>
                  <a:pt x="7546" y="12102"/>
                </a:lnTo>
                <a:lnTo>
                  <a:pt x="7834" y="12394"/>
                </a:lnTo>
                <a:lnTo>
                  <a:pt x="8103" y="12666"/>
                </a:lnTo>
                <a:lnTo>
                  <a:pt x="8342" y="12909"/>
                </a:lnTo>
                <a:lnTo>
                  <a:pt x="8545" y="13115"/>
                </a:lnTo>
                <a:lnTo>
                  <a:pt x="8700" y="13273"/>
                </a:lnTo>
                <a:lnTo>
                  <a:pt x="8800" y="13374"/>
                </a:lnTo>
                <a:lnTo>
                  <a:pt x="8835" y="13410"/>
                </a:lnTo>
                <a:lnTo>
                  <a:pt x="8861" y="13435"/>
                </a:lnTo>
                <a:lnTo>
                  <a:pt x="8889" y="13459"/>
                </a:lnTo>
                <a:lnTo>
                  <a:pt x="8917" y="13481"/>
                </a:lnTo>
                <a:lnTo>
                  <a:pt x="8946" y="13501"/>
                </a:lnTo>
                <a:lnTo>
                  <a:pt x="8975" y="13520"/>
                </a:lnTo>
                <a:lnTo>
                  <a:pt x="9006" y="13537"/>
                </a:lnTo>
                <a:lnTo>
                  <a:pt x="9037" y="13553"/>
                </a:lnTo>
                <a:lnTo>
                  <a:pt x="9069" y="13567"/>
                </a:lnTo>
                <a:lnTo>
                  <a:pt x="9100" y="13580"/>
                </a:lnTo>
                <a:lnTo>
                  <a:pt x="9134" y="13590"/>
                </a:lnTo>
                <a:lnTo>
                  <a:pt x="9166" y="13600"/>
                </a:lnTo>
                <a:lnTo>
                  <a:pt x="9200" y="13607"/>
                </a:lnTo>
                <a:lnTo>
                  <a:pt x="9233" y="13613"/>
                </a:lnTo>
                <a:lnTo>
                  <a:pt x="9267" y="13617"/>
                </a:lnTo>
                <a:lnTo>
                  <a:pt x="9300" y="13620"/>
                </a:lnTo>
                <a:lnTo>
                  <a:pt x="9335" y="13621"/>
                </a:lnTo>
                <a:lnTo>
                  <a:pt x="9369" y="13620"/>
                </a:lnTo>
                <a:lnTo>
                  <a:pt x="9403" y="13618"/>
                </a:lnTo>
                <a:lnTo>
                  <a:pt x="9437" y="13614"/>
                </a:lnTo>
                <a:lnTo>
                  <a:pt x="9470" y="13609"/>
                </a:lnTo>
                <a:lnTo>
                  <a:pt x="9504" y="13602"/>
                </a:lnTo>
                <a:lnTo>
                  <a:pt x="9536" y="13593"/>
                </a:lnTo>
                <a:lnTo>
                  <a:pt x="9570" y="13583"/>
                </a:lnTo>
                <a:lnTo>
                  <a:pt x="9601" y="13571"/>
                </a:lnTo>
                <a:lnTo>
                  <a:pt x="9634" y="13557"/>
                </a:lnTo>
                <a:lnTo>
                  <a:pt x="9665" y="13542"/>
                </a:lnTo>
                <a:lnTo>
                  <a:pt x="9695" y="13525"/>
                </a:lnTo>
                <a:lnTo>
                  <a:pt x="9725" y="13507"/>
                </a:lnTo>
                <a:lnTo>
                  <a:pt x="9754" y="13487"/>
                </a:lnTo>
                <a:lnTo>
                  <a:pt x="9784" y="13464"/>
                </a:lnTo>
                <a:lnTo>
                  <a:pt x="9810" y="13441"/>
                </a:lnTo>
                <a:lnTo>
                  <a:pt x="9837" y="13416"/>
                </a:lnTo>
                <a:lnTo>
                  <a:pt x="9863" y="13390"/>
                </a:lnTo>
                <a:lnTo>
                  <a:pt x="9886" y="13362"/>
                </a:lnTo>
                <a:lnTo>
                  <a:pt x="9909" y="13334"/>
                </a:lnTo>
                <a:lnTo>
                  <a:pt x="9929" y="13305"/>
                </a:lnTo>
                <a:lnTo>
                  <a:pt x="9948" y="13276"/>
                </a:lnTo>
                <a:lnTo>
                  <a:pt x="9965" y="13245"/>
                </a:lnTo>
                <a:lnTo>
                  <a:pt x="9980" y="13215"/>
                </a:lnTo>
                <a:lnTo>
                  <a:pt x="9995" y="13182"/>
                </a:lnTo>
                <a:lnTo>
                  <a:pt x="10007" y="13151"/>
                </a:lnTo>
                <a:lnTo>
                  <a:pt x="10017" y="13117"/>
                </a:lnTo>
                <a:lnTo>
                  <a:pt x="10026" y="13085"/>
                </a:lnTo>
                <a:lnTo>
                  <a:pt x="10034" y="13051"/>
                </a:lnTo>
                <a:lnTo>
                  <a:pt x="10040" y="13018"/>
                </a:lnTo>
                <a:lnTo>
                  <a:pt x="10044" y="12984"/>
                </a:lnTo>
                <a:lnTo>
                  <a:pt x="10047" y="12950"/>
                </a:lnTo>
                <a:lnTo>
                  <a:pt x="10047" y="12916"/>
                </a:lnTo>
                <a:lnTo>
                  <a:pt x="10047" y="12882"/>
                </a:lnTo>
                <a:lnTo>
                  <a:pt x="10045" y="12849"/>
                </a:lnTo>
                <a:lnTo>
                  <a:pt x="10042" y="12814"/>
                </a:lnTo>
                <a:lnTo>
                  <a:pt x="10036" y="12780"/>
                </a:lnTo>
                <a:lnTo>
                  <a:pt x="10028" y="12747"/>
                </a:lnTo>
                <a:lnTo>
                  <a:pt x="10021" y="12714"/>
                </a:lnTo>
                <a:lnTo>
                  <a:pt x="10009" y="12681"/>
                </a:lnTo>
                <a:lnTo>
                  <a:pt x="9998" y="12649"/>
                </a:lnTo>
                <a:lnTo>
                  <a:pt x="9985" y="12617"/>
                </a:lnTo>
                <a:lnTo>
                  <a:pt x="9969" y="12585"/>
                </a:lnTo>
                <a:lnTo>
                  <a:pt x="9952" y="12555"/>
                </a:lnTo>
                <a:lnTo>
                  <a:pt x="9933" y="12525"/>
                </a:lnTo>
                <a:lnTo>
                  <a:pt x="9914" y="12496"/>
                </a:lnTo>
                <a:lnTo>
                  <a:pt x="9892" y="12467"/>
                </a:lnTo>
                <a:lnTo>
                  <a:pt x="9869" y="12440"/>
                </a:lnTo>
                <a:lnTo>
                  <a:pt x="9844" y="12413"/>
                </a:lnTo>
                <a:lnTo>
                  <a:pt x="8765" y="11319"/>
                </a:lnTo>
                <a:lnTo>
                  <a:pt x="8944" y="11199"/>
                </a:lnTo>
                <a:lnTo>
                  <a:pt x="9137" y="11068"/>
                </a:lnTo>
                <a:lnTo>
                  <a:pt x="9342" y="10931"/>
                </a:lnTo>
                <a:lnTo>
                  <a:pt x="9555" y="10787"/>
                </a:lnTo>
                <a:lnTo>
                  <a:pt x="9772" y="10641"/>
                </a:lnTo>
                <a:lnTo>
                  <a:pt x="9992" y="10493"/>
                </a:lnTo>
                <a:lnTo>
                  <a:pt x="10207" y="10347"/>
                </a:lnTo>
                <a:lnTo>
                  <a:pt x="10416" y="10206"/>
                </a:lnTo>
                <a:lnTo>
                  <a:pt x="10617" y="10072"/>
                </a:lnTo>
                <a:lnTo>
                  <a:pt x="10802" y="9945"/>
                </a:lnTo>
                <a:lnTo>
                  <a:pt x="10971" y="9831"/>
                </a:lnTo>
                <a:lnTo>
                  <a:pt x="11120" y="9731"/>
                </a:lnTo>
                <a:lnTo>
                  <a:pt x="11244" y="9647"/>
                </a:lnTo>
                <a:lnTo>
                  <a:pt x="11340" y="9582"/>
                </a:lnTo>
                <a:lnTo>
                  <a:pt x="11404" y="9538"/>
                </a:lnTo>
                <a:lnTo>
                  <a:pt x="11433" y="9517"/>
                </a:lnTo>
                <a:lnTo>
                  <a:pt x="11448" y="9507"/>
                </a:lnTo>
                <a:lnTo>
                  <a:pt x="11463" y="9501"/>
                </a:lnTo>
                <a:lnTo>
                  <a:pt x="11478" y="9495"/>
                </a:lnTo>
                <a:lnTo>
                  <a:pt x="11492" y="9492"/>
                </a:lnTo>
                <a:lnTo>
                  <a:pt x="11507" y="9491"/>
                </a:lnTo>
                <a:lnTo>
                  <a:pt x="11521" y="9492"/>
                </a:lnTo>
                <a:lnTo>
                  <a:pt x="11535" y="9494"/>
                </a:lnTo>
                <a:lnTo>
                  <a:pt x="11547" y="9500"/>
                </a:lnTo>
                <a:lnTo>
                  <a:pt x="11553" y="9502"/>
                </a:lnTo>
                <a:lnTo>
                  <a:pt x="11557" y="9506"/>
                </a:lnTo>
                <a:lnTo>
                  <a:pt x="11563" y="9510"/>
                </a:lnTo>
                <a:lnTo>
                  <a:pt x="11566" y="9514"/>
                </a:lnTo>
                <a:lnTo>
                  <a:pt x="11571" y="9520"/>
                </a:lnTo>
                <a:lnTo>
                  <a:pt x="11574" y="9525"/>
                </a:lnTo>
                <a:lnTo>
                  <a:pt x="11577" y="9531"/>
                </a:lnTo>
                <a:lnTo>
                  <a:pt x="11579" y="9538"/>
                </a:lnTo>
                <a:lnTo>
                  <a:pt x="11582" y="9544"/>
                </a:lnTo>
                <a:lnTo>
                  <a:pt x="11583" y="9551"/>
                </a:lnTo>
                <a:lnTo>
                  <a:pt x="11584" y="9559"/>
                </a:lnTo>
                <a:lnTo>
                  <a:pt x="11584" y="9568"/>
                </a:lnTo>
                <a:lnTo>
                  <a:pt x="11583" y="9576"/>
                </a:lnTo>
                <a:lnTo>
                  <a:pt x="11582" y="9586"/>
                </a:lnTo>
                <a:lnTo>
                  <a:pt x="11579" y="9595"/>
                </a:lnTo>
                <a:lnTo>
                  <a:pt x="11577" y="9605"/>
                </a:lnTo>
                <a:lnTo>
                  <a:pt x="11556" y="9671"/>
                </a:lnTo>
                <a:lnTo>
                  <a:pt x="11509" y="9819"/>
                </a:lnTo>
                <a:lnTo>
                  <a:pt x="11440" y="10038"/>
                </a:lnTo>
                <a:lnTo>
                  <a:pt x="11352" y="10316"/>
                </a:lnTo>
                <a:lnTo>
                  <a:pt x="11250" y="10641"/>
                </a:lnTo>
                <a:lnTo>
                  <a:pt x="11136" y="11000"/>
                </a:lnTo>
                <a:lnTo>
                  <a:pt x="11015" y="11382"/>
                </a:lnTo>
                <a:lnTo>
                  <a:pt x="10891" y="11774"/>
                </a:lnTo>
                <a:lnTo>
                  <a:pt x="10767" y="12166"/>
                </a:lnTo>
                <a:lnTo>
                  <a:pt x="10647" y="12544"/>
                </a:lnTo>
                <a:lnTo>
                  <a:pt x="10536" y="12897"/>
                </a:lnTo>
                <a:lnTo>
                  <a:pt x="10436" y="13212"/>
                </a:lnTo>
                <a:lnTo>
                  <a:pt x="10352" y="13479"/>
                </a:lnTo>
                <a:lnTo>
                  <a:pt x="10287" y="13684"/>
                </a:lnTo>
                <a:lnTo>
                  <a:pt x="10245" y="13816"/>
                </a:lnTo>
                <a:lnTo>
                  <a:pt x="10230" y="13863"/>
                </a:lnTo>
                <a:lnTo>
                  <a:pt x="10222" y="13891"/>
                </a:lnTo>
                <a:lnTo>
                  <a:pt x="10215" y="13919"/>
                </a:lnTo>
                <a:lnTo>
                  <a:pt x="10211" y="13947"/>
                </a:lnTo>
                <a:lnTo>
                  <a:pt x="10207" y="13975"/>
                </a:lnTo>
                <a:lnTo>
                  <a:pt x="10205" y="14003"/>
                </a:lnTo>
                <a:lnTo>
                  <a:pt x="10204" y="14031"/>
                </a:lnTo>
                <a:lnTo>
                  <a:pt x="10204" y="14059"/>
                </a:lnTo>
                <a:lnTo>
                  <a:pt x="10206" y="14087"/>
                </a:lnTo>
                <a:lnTo>
                  <a:pt x="10210" y="14114"/>
                </a:lnTo>
                <a:lnTo>
                  <a:pt x="10214" y="14141"/>
                </a:lnTo>
                <a:lnTo>
                  <a:pt x="10220" y="14168"/>
                </a:lnTo>
                <a:lnTo>
                  <a:pt x="10228" y="14194"/>
                </a:lnTo>
                <a:lnTo>
                  <a:pt x="10235" y="14220"/>
                </a:lnTo>
                <a:lnTo>
                  <a:pt x="10245" y="14246"/>
                </a:lnTo>
                <a:lnTo>
                  <a:pt x="10255" y="14271"/>
                </a:lnTo>
                <a:lnTo>
                  <a:pt x="10268" y="14295"/>
                </a:lnTo>
                <a:lnTo>
                  <a:pt x="10281" y="14319"/>
                </a:lnTo>
                <a:lnTo>
                  <a:pt x="10295" y="14342"/>
                </a:lnTo>
                <a:lnTo>
                  <a:pt x="10310" y="14365"/>
                </a:lnTo>
                <a:lnTo>
                  <a:pt x="10327" y="14387"/>
                </a:lnTo>
                <a:lnTo>
                  <a:pt x="10344" y="14408"/>
                </a:lnTo>
                <a:lnTo>
                  <a:pt x="10363" y="14428"/>
                </a:lnTo>
                <a:lnTo>
                  <a:pt x="10382" y="14447"/>
                </a:lnTo>
                <a:lnTo>
                  <a:pt x="10403" y="14465"/>
                </a:lnTo>
                <a:lnTo>
                  <a:pt x="10424" y="14483"/>
                </a:lnTo>
                <a:lnTo>
                  <a:pt x="10447" y="14500"/>
                </a:lnTo>
                <a:lnTo>
                  <a:pt x="10470" y="14515"/>
                </a:lnTo>
                <a:lnTo>
                  <a:pt x="10495" y="14529"/>
                </a:lnTo>
                <a:lnTo>
                  <a:pt x="10519" y="14543"/>
                </a:lnTo>
                <a:lnTo>
                  <a:pt x="10545" y="14555"/>
                </a:lnTo>
                <a:lnTo>
                  <a:pt x="10572" y="14565"/>
                </a:lnTo>
                <a:lnTo>
                  <a:pt x="10600" y="14575"/>
                </a:lnTo>
                <a:lnTo>
                  <a:pt x="10621" y="14581"/>
                </a:lnTo>
                <a:lnTo>
                  <a:pt x="10642" y="14586"/>
                </a:lnTo>
                <a:lnTo>
                  <a:pt x="10664" y="14591"/>
                </a:lnTo>
                <a:lnTo>
                  <a:pt x="10685" y="14595"/>
                </a:lnTo>
                <a:lnTo>
                  <a:pt x="10707" y="14598"/>
                </a:lnTo>
                <a:lnTo>
                  <a:pt x="10728" y="14600"/>
                </a:lnTo>
                <a:lnTo>
                  <a:pt x="10750" y="14601"/>
                </a:lnTo>
                <a:lnTo>
                  <a:pt x="10771" y="14602"/>
                </a:lnTo>
                <a:lnTo>
                  <a:pt x="10793" y="14601"/>
                </a:lnTo>
                <a:lnTo>
                  <a:pt x="10816" y="14600"/>
                </a:lnTo>
                <a:lnTo>
                  <a:pt x="10838" y="14598"/>
                </a:lnTo>
                <a:lnTo>
                  <a:pt x="10860" y="14594"/>
                </a:lnTo>
                <a:lnTo>
                  <a:pt x="10882" y="14591"/>
                </a:lnTo>
                <a:lnTo>
                  <a:pt x="10903" y="14585"/>
                </a:lnTo>
                <a:lnTo>
                  <a:pt x="10925" y="14580"/>
                </a:lnTo>
                <a:lnTo>
                  <a:pt x="10947" y="14574"/>
                </a:lnTo>
                <a:lnTo>
                  <a:pt x="10967" y="14566"/>
                </a:lnTo>
                <a:lnTo>
                  <a:pt x="10987" y="14558"/>
                </a:lnTo>
                <a:lnTo>
                  <a:pt x="11008" y="14549"/>
                </a:lnTo>
                <a:lnTo>
                  <a:pt x="11027" y="14540"/>
                </a:lnTo>
                <a:lnTo>
                  <a:pt x="11047" y="14529"/>
                </a:lnTo>
                <a:lnTo>
                  <a:pt x="11066" y="14518"/>
                </a:lnTo>
                <a:lnTo>
                  <a:pt x="11084" y="14507"/>
                </a:lnTo>
                <a:lnTo>
                  <a:pt x="11102" y="14495"/>
                </a:lnTo>
                <a:lnTo>
                  <a:pt x="11120" y="14481"/>
                </a:lnTo>
                <a:lnTo>
                  <a:pt x="11138" y="14467"/>
                </a:lnTo>
                <a:lnTo>
                  <a:pt x="11153" y="14452"/>
                </a:lnTo>
                <a:lnTo>
                  <a:pt x="11170" y="14437"/>
                </a:lnTo>
                <a:lnTo>
                  <a:pt x="11186" y="14421"/>
                </a:lnTo>
                <a:lnTo>
                  <a:pt x="11200" y="14404"/>
                </a:lnTo>
                <a:lnTo>
                  <a:pt x="11215" y="14387"/>
                </a:lnTo>
                <a:lnTo>
                  <a:pt x="11228" y="14369"/>
                </a:lnTo>
                <a:lnTo>
                  <a:pt x="11242" y="14351"/>
                </a:lnTo>
                <a:lnTo>
                  <a:pt x="11253" y="14331"/>
                </a:lnTo>
                <a:lnTo>
                  <a:pt x="11265" y="14312"/>
                </a:lnTo>
                <a:lnTo>
                  <a:pt x="11275" y="14292"/>
                </a:lnTo>
                <a:lnTo>
                  <a:pt x="11285" y="14271"/>
                </a:lnTo>
                <a:lnTo>
                  <a:pt x="11295" y="14249"/>
                </a:lnTo>
                <a:lnTo>
                  <a:pt x="11303" y="14228"/>
                </a:lnTo>
                <a:lnTo>
                  <a:pt x="11311" y="14206"/>
                </a:lnTo>
                <a:lnTo>
                  <a:pt x="12792" y="9522"/>
                </a:lnTo>
                <a:lnTo>
                  <a:pt x="12796" y="9507"/>
                </a:lnTo>
                <a:lnTo>
                  <a:pt x="12801" y="9492"/>
                </a:lnTo>
                <a:lnTo>
                  <a:pt x="12804" y="9477"/>
                </a:lnTo>
                <a:lnTo>
                  <a:pt x="12807" y="9463"/>
                </a:lnTo>
                <a:lnTo>
                  <a:pt x="12955" y="9029"/>
                </a:lnTo>
                <a:lnTo>
                  <a:pt x="13085" y="8652"/>
                </a:lnTo>
                <a:lnTo>
                  <a:pt x="13196" y="8325"/>
                </a:lnTo>
                <a:lnTo>
                  <a:pt x="13293" y="8045"/>
                </a:lnTo>
                <a:lnTo>
                  <a:pt x="13373" y="7809"/>
                </a:lnTo>
                <a:lnTo>
                  <a:pt x="13440" y="7613"/>
                </a:lnTo>
                <a:lnTo>
                  <a:pt x="13495" y="7454"/>
                </a:lnTo>
                <a:lnTo>
                  <a:pt x="13538" y="7328"/>
                </a:lnTo>
                <a:lnTo>
                  <a:pt x="13571" y="7232"/>
                </a:lnTo>
                <a:lnTo>
                  <a:pt x="13595" y="7162"/>
                </a:lnTo>
                <a:lnTo>
                  <a:pt x="13611" y="7113"/>
                </a:lnTo>
                <a:lnTo>
                  <a:pt x="13621" y="7084"/>
                </a:lnTo>
                <a:lnTo>
                  <a:pt x="13626" y="7071"/>
                </a:lnTo>
                <a:lnTo>
                  <a:pt x="13627" y="7069"/>
                </a:lnTo>
                <a:lnTo>
                  <a:pt x="13625" y="7075"/>
                </a:lnTo>
                <a:lnTo>
                  <a:pt x="13620" y="7085"/>
                </a:lnTo>
                <a:lnTo>
                  <a:pt x="13652" y="6995"/>
                </a:lnTo>
                <a:lnTo>
                  <a:pt x="13677" y="6921"/>
                </a:lnTo>
                <a:lnTo>
                  <a:pt x="13688" y="6890"/>
                </a:lnTo>
                <a:lnTo>
                  <a:pt x="13700" y="6860"/>
                </a:lnTo>
                <a:lnTo>
                  <a:pt x="13711" y="6836"/>
                </a:lnTo>
                <a:lnTo>
                  <a:pt x="13722" y="6813"/>
                </a:lnTo>
                <a:lnTo>
                  <a:pt x="13734" y="6793"/>
                </a:lnTo>
                <a:lnTo>
                  <a:pt x="13748" y="6776"/>
                </a:lnTo>
                <a:lnTo>
                  <a:pt x="13754" y="6767"/>
                </a:lnTo>
                <a:lnTo>
                  <a:pt x="13762" y="6761"/>
                </a:lnTo>
                <a:lnTo>
                  <a:pt x="13770" y="6753"/>
                </a:lnTo>
                <a:lnTo>
                  <a:pt x="13778" y="6746"/>
                </a:lnTo>
                <a:lnTo>
                  <a:pt x="13796" y="6734"/>
                </a:lnTo>
                <a:lnTo>
                  <a:pt x="13816" y="6722"/>
                </a:lnTo>
                <a:lnTo>
                  <a:pt x="13839" y="6710"/>
                </a:lnTo>
                <a:lnTo>
                  <a:pt x="13865" y="6700"/>
                </a:lnTo>
                <a:lnTo>
                  <a:pt x="13888" y="6695"/>
                </a:lnTo>
                <a:lnTo>
                  <a:pt x="13927" y="6686"/>
                </a:lnTo>
                <a:lnTo>
                  <a:pt x="13981" y="6676"/>
                </a:lnTo>
                <a:lnTo>
                  <a:pt x="14051" y="6663"/>
                </a:lnTo>
                <a:lnTo>
                  <a:pt x="14230" y="6634"/>
                </a:lnTo>
                <a:lnTo>
                  <a:pt x="14454" y="6598"/>
                </a:lnTo>
                <a:lnTo>
                  <a:pt x="14715" y="6558"/>
                </a:lnTo>
                <a:lnTo>
                  <a:pt x="15005" y="6516"/>
                </a:lnTo>
                <a:lnTo>
                  <a:pt x="15314" y="6469"/>
                </a:lnTo>
                <a:lnTo>
                  <a:pt x="15634" y="6421"/>
                </a:lnTo>
                <a:lnTo>
                  <a:pt x="15956" y="6373"/>
                </a:lnTo>
                <a:lnTo>
                  <a:pt x="16273" y="6326"/>
                </a:lnTo>
                <a:lnTo>
                  <a:pt x="16575" y="6282"/>
                </a:lnTo>
                <a:lnTo>
                  <a:pt x="16852" y="6239"/>
                </a:lnTo>
                <a:lnTo>
                  <a:pt x="17098" y="6201"/>
                </a:lnTo>
                <a:lnTo>
                  <a:pt x="17303" y="6167"/>
                </a:lnTo>
                <a:lnTo>
                  <a:pt x="17387" y="6154"/>
                </a:lnTo>
                <a:lnTo>
                  <a:pt x="17457" y="6140"/>
                </a:lnTo>
                <a:lnTo>
                  <a:pt x="17514" y="6130"/>
                </a:lnTo>
                <a:lnTo>
                  <a:pt x="17554" y="6121"/>
                </a:lnTo>
                <a:lnTo>
                  <a:pt x="17576" y="6116"/>
                </a:lnTo>
                <a:lnTo>
                  <a:pt x="17597" y="6109"/>
                </a:lnTo>
                <a:lnTo>
                  <a:pt x="17617" y="6100"/>
                </a:lnTo>
                <a:lnTo>
                  <a:pt x="17637" y="6090"/>
                </a:lnTo>
                <a:lnTo>
                  <a:pt x="17657" y="6080"/>
                </a:lnTo>
                <a:lnTo>
                  <a:pt x="17675" y="6068"/>
                </a:lnTo>
                <a:lnTo>
                  <a:pt x="17694" y="6054"/>
                </a:lnTo>
                <a:lnTo>
                  <a:pt x="17712" y="6040"/>
                </a:lnTo>
                <a:lnTo>
                  <a:pt x="17729" y="6025"/>
                </a:lnTo>
                <a:lnTo>
                  <a:pt x="17746" y="6008"/>
                </a:lnTo>
                <a:lnTo>
                  <a:pt x="17761" y="5992"/>
                </a:lnTo>
                <a:lnTo>
                  <a:pt x="17776" y="5972"/>
                </a:lnTo>
                <a:lnTo>
                  <a:pt x="17790" y="5953"/>
                </a:lnTo>
                <a:lnTo>
                  <a:pt x="17804" y="5933"/>
                </a:lnTo>
                <a:lnTo>
                  <a:pt x="17816" y="5912"/>
                </a:lnTo>
                <a:lnTo>
                  <a:pt x="17828" y="5891"/>
                </a:lnTo>
                <a:lnTo>
                  <a:pt x="17839" y="5868"/>
                </a:lnTo>
                <a:lnTo>
                  <a:pt x="17848" y="5845"/>
                </a:lnTo>
                <a:lnTo>
                  <a:pt x="17858" y="5820"/>
                </a:lnTo>
                <a:lnTo>
                  <a:pt x="17866" y="5796"/>
                </a:lnTo>
                <a:lnTo>
                  <a:pt x="17873" y="5771"/>
                </a:lnTo>
                <a:lnTo>
                  <a:pt x="17879" y="5745"/>
                </a:lnTo>
                <a:lnTo>
                  <a:pt x="17884" y="5718"/>
                </a:lnTo>
                <a:lnTo>
                  <a:pt x="17888" y="5691"/>
                </a:lnTo>
                <a:lnTo>
                  <a:pt x="17890" y="5663"/>
                </a:lnTo>
                <a:lnTo>
                  <a:pt x="17892" y="5635"/>
                </a:lnTo>
                <a:lnTo>
                  <a:pt x="17892" y="5607"/>
                </a:lnTo>
                <a:lnTo>
                  <a:pt x="17891" y="5579"/>
                </a:lnTo>
                <a:lnTo>
                  <a:pt x="17889" y="5550"/>
                </a:lnTo>
                <a:lnTo>
                  <a:pt x="17885" y="5521"/>
                </a:lnTo>
                <a:lnTo>
                  <a:pt x="17881" y="5491"/>
                </a:lnTo>
                <a:lnTo>
                  <a:pt x="17874" y="5462"/>
                </a:lnTo>
                <a:close/>
                <a:moveTo>
                  <a:pt x="13095" y="4980"/>
                </a:moveTo>
                <a:lnTo>
                  <a:pt x="13095" y="4980"/>
                </a:lnTo>
                <a:lnTo>
                  <a:pt x="13096" y="4980"/>
                </a:lnTo>
                <a:lnTo>
                  <a:pt x="13097" y="4980"/>
                </a:lnTo>
                <a:lnTo>
                  <a:pt x="13098" y="4982"/>
                </a:lnTo>
                <a:lnTo>
                  <a:pt x="13098" y="4982"/>
                </a:lnTo>
                <a:lnTo>
                  <a:pt x="13098" y="4982"/>
                </a:lnTo>
                <a:lnTo>
                  <a:pt x="13106" y="4984"/>
                </a:lnTo>
                <a:lnTo>
                  <a:pt x="13114" y="4986"/>
                </a:lnTo>
                <a:lnTo>
                  <a:pt x="13122" y="4988"/>
                </a:lnTo>
                <a:lnTo>
                  <a:pt x="13128" y="4992"/>
                </a:lnTo>
                <a:lnTo>
                  <a:pt x="13128" y="4992"/>
                </a:lnTo>
                <a:lnTo>
                  <a:pt x="13129" y="4992"/>
                </a:lnTo>
                <a:lnTo>
                  <a:pt x="13130" y="4993"/>
                </a:lnTo>
                <a:lnTo>
                  <a:pt x="13130" y="4993"/>
                </a:lnTo>
                <a:lnTo>
                  <a:pt x="13132" y="4993"/>
                </a:lnTo>
                <a:lnTo>
                  <a:pt x="13132" y="4993"/>
                </a:lnTo>
                <a:lnTo>
                  <a:pt x="13189" y="5010"/>
                </a:lnTo>
                <a:lnTo>
                  <a:pt x="13245" y="5023"/>
                </a:lnTo>
                <a:lnTo>
                  <a:pt x="13302" y="5034"/>
                </a:lnTo>
                <a:lnTo>
                  <a:pt x="13359" y="5042"/>
                </a:lnTo>
                <a:lnTo>
                  <a:pt x="13416" y="5046"/>
                </a:lnTo>
                <a:lnTo>
                  <a:pt x="13472" y="5049"/>
                </a:lnTo>
                <a:lnTo>
                  <a:pt x="13527" y="5049"/>
                </a:lnTo>
                <a:lnTo>
                  <a:pt x="13583" y="5045"/>
                </a:lnTo>
                <a:lnTo>
                  <a:pt x="13639" y="5040"/>
                </a:lnTo>
                <a:lnTo>
                  <a:pt x="13694" y="5031"/>
                </a:lnTo>
                <a:lnTo>
                  <a:pt x="13749" y="5020"/>
                </a:lnTo>
                <a:lnTo>
                  <a:pt x="13803" y="5006"/>
                </a:lnTo>
                <a:lnTo>
                  <a:pt x="13855" y="4989"/>
                </a:lnTo>
                <a:lnTo>
                  <a:pt x="13907" y="4971"/>
                </a:lnTo>
                <a:lnTo>
                  <a:pt x="13958" y="4950"/>
                </a:lnTo>
                <a:lnTo>
                  <a:pt x="14007" y="4927"/>
                </a:lnTo>
                <a:lnTo>
                  <a:pt x="14056" y="4901"/>
                </a:lnTo>
                <a:lnTo>
                  <a:pt x="14103" y="4873"/>
                </a:lnTo>
                <a:lnTo>
                  <a:pt x="14150" y="4842"/>
                </a:lnTo>
                <a:lnTo>
                  <a:pt x="14195" y="4809"/>
                </a:lnTo>
                <a:lnTo>
                  <a:pt x="14238" y="4774"/>
                </a:lnTo>
                <a:lnTo>
                  <a:pt x="14279" y="4739"/>
                </a:lnTo>
                <a:lnTo>
                  <a:pt x="14319" y="4699"/>
                </a:lnTo>
                <a:lnTo>
                  <a:pt x="14357" y="4658"/>
                </a:lnTo>
                <a:lnTo>
                  <a:pt x="14393" y="4615"/>
                </a:lnTo>
                <a:lnTo>
                  <a:pt x="14428" y="4571"/>
                </a:lnTo>
                <a:lnTo>
                  <a:pt x="14460" y="4524"/>
                </a:lnTo>
                <a:lnTo>
                  <a:pt x="14490" y="4475"/>
                </a:lnTo>
                <a:lnTo>
                  <a:pt x="14518" y="4425"/>
                </a:lnTo>
                <a:lnTo>
                  <a:pt x="14543" y="4372"/>
                </a:lnTo>
                <a:lnTo>
                  <a:pt x="14566" y="4319"/>
                </a:lnTo>
                <a:lnTo>
                  <a:pt x="14586" y="4264"/>
                </a:lnTo>
                <a:lnTo>
                  <a:pt x="14604" y="4207"/>
                </a:lnTo>
                <a:lnTo>
                  <a:pt x="14619" y="4151"/>
                </a:lnTo>
                <a:lnTo>
                  <a:pt x="14631" y="4094"/>
                </a:lnTo>
                <a:lnTo>
                  <a:pt x="14640" y="4037"/>
                </a:lnTo>
                <a:lnTo>
                  <a:pt x="14646" y="3979"/>
                </a:lnTo>
                <a:lnTo>
                  <a:pt x="14649" y="3923"/>
                </a:lnTo>
                <a:lnTo>
                  <a:pt x="14650" y="3867"/>
                </a:lnTo>
                <a:lnTo>
                  <a:pt x="14648" y="3810"/>
                </a:lnTo>
                <a:lnTo>
                  <a:pt x="14642" y="3755"/>
                </a:lnTo>
                <a:lnTo>
                  <a:pt x="14635" y="3699"/>
                </a:lnTo>
                <a:lnTo>
                  <a:pt x="14624" y="3646"/>
                </a:lnTo>
                <a:lnTo>
                  <a:pt x="14612" y="3592"/>
                </a:lnTo>
                <a:lnTo>
                  <a:pt x="14597" y="3538"/>
                </a:lnTo>
                <a:lnTo>
                  <a:pt x="14579" y="3486"/>
                </a:lnTo>
                <a:lnTo>
                  <a:pt x="14558" y="3435"/>
                </a:lnTo>
                <a:lnTo>
                  <a:pt x="14536" y="3385"/>
                </a:lnTo>
                <a:lnTo>
                  <a:pt x="14510" y="3336"/>
                </a:lnTo>
                <a:lnTo>
                  <a:pt x="14484" y="3287"/>
                </a:lnTo>
                <a:lnTo>
                  <a:pt x="14453" y="3240"/>
                </a:lnTo>
                <a:lnTo>
                  <a:pt x="14422" y="3196"/>
                </a:lnTo>
                <a:lnTo>
                  <a:pt x="14389" y="3152"/>
                </a:lnTo>
                <a:lnTo>
                  <a:pt x="14353" y="3109"/>
                </a:lnTo>
                <a:lnTo>
                  <a:pt x="14314" y="3069"/>
                </a:lnTo>
                <a:lnTo>
                  <a:pt x="14274" y="3030"/>
                </a:lnTo>
                <a:lnTo>
                  <a:pt x="14232" y="2993"/>
                </a:lnTo>
                <a:lnTo>
                  <a:pt x="14187" y="2958"/>
                </a:lnTo>
                <a:lnTo>
                  <a:pt x="14141" y="2926"/>
                </a:lnTo>
                <a:lnTo>
                  <a:pt x="14094" y="2894"/>
                </a:lnTo>
                <a:lnTo>
                  <a:pt x="14044" y="2865"/>
                </a:lnTo>
                <a:lnTo>
                  <a:pt x="13993" y="2840"/>
                </a:lnTo>
                <a:lnTo>
                  <a:pt x="13940" y="2816"/>
                </a:lnTo>
                <a:lnTo>
                  <a:pt x="13885" y="2794"/>
                </a:lnTo>
                <a:lnTo>
                  <a:pt x="13885" y="2794"/>
                </a:lnTo>
                <a:lnTo>
                  <a:pt x="13884" y="2794"/>
                </a:lnTo>
                <a:lnTo>
                  <a:pt x="13883" y="2794"/>
                </a:lnTo>
                <a:lnTo>
                  <a:pt x="13882" y="2794"/>
                </a:lnTo>
                <a:lnTo>
                  <a:pt x="13881" y="2793"/>
                </a:lnTo>
                <a:lnTo>
                  <a:pt x="13881" y="2793"/>
                </a:lnTo>
                <a:lnTo>
                  <a:pt x="13874" y="2790"/>
                </a:lnTo>
                <a:lnTo>
                  <a:pt x="13866" y="2788"/>
                </a:lnTo>
                <a:lnTo>
                  <a:pt x="13858" y="2786"/>
                </a:lnTo>
                <a:lnTo>
                  <a:pt x="13852" y="2782"/>
                </a:lnTo>
                <a:lnTo>
                  <a:pt x="13852" y="2782"/>
                </a:lnTo>
                <a:lnTo>
                  <a:pt x="13851" y="2782"/>
                </a:lnTo>
                <a:lnTo>
                  <a:pt x="13850" y="2781"/>
                </a:lnTo>
                <a:lnTo>
                  <a:pt x="13848" y="2781"/>
                </a:lnTo>
                <a:lnTo>
                  <a:pt x="13848" y="2781"/>
                </a:lnTo>
                <a:lnTo>
                  <a:pt x="13848" y="2781"/>
                </a:lnTo>
                <a:lnTo>
                  <a:pt x="13791" y="2765"/>
                </a:lnTo>
                <a:lnTo>
                  <a:pt x="13734" y="2751"/>
                </a:lnTo>
                <a:lnTo>
                  <a:pt x="13678" y="2740"/>
                </a:lnTo>
                <a:lnTo>
                  <a:pt x="13621" y="2732"/>
                </a:lnTo>
                <a:lnTo>
                  <a:pt x="13564" y="2728"/>
                </a:lnTo>
                <a:lnTo>
                  <a:pt x="13508" y="2725"/>
                </a:lnTo>
                <a:lnTo>
                  <a:pt x="13451" y="2725"/>
                </a:lnTo>
                <a:lnTo>
                  <a:pt x="13396" y="2729"/>
                </a:lnTo>
                <a:lnTo>
                  <a:pt x="13341" y="2734"/>
                </a:lnTo>
                <a:lnTo>
                  <a:pt x="13286" y="2743"/>
                </a:lnTo>
                <a:lnTo>
                  <a:pt x="13231" y="2754"/>
                </a:lnTo>
                <a:lnTo>
                  <a:pt x="13177" y="2768"/>
                </a:lnTo>
                <a:lnTo>
                  <a:pt x="13125" y="2785"/>
                </a:lnTo>
                <a:lnTo>
                  <a:pt x="13072" y="2804"/>
                </a:lnTo>
                <a:lnTo>
                  <a:pt x="13022" y="2824"/>
                </a:lnTo>
                <a:lnTo>
                  <a:pt x="12972" y="2847"/>
                </a:lnTo>
                <a:lnTo>
                  <a:pt x="12924" y="2873"/>
                </a:lnTo>
                <a:lnTo>
                  <a:pt x="12876" y="2902"/>
                </a:lnTo>
                <a:lnTo>
                  <a:pt x="12830" y="2932"/>
                </a:lnTo>
                <a:lnTo>
                  <a:pt x="12785" y="2965"/>
                </a:lnTo>
                <a:lnTo>
                  <a:pt x="12742" y="3000"/>
                </a:lnTo>
                <a:lnTo>
                  <a:pt x="12700" y="3037"/>
                </a:lnTo>
                <a:lnTo>
                  <a:pt x="12661" y="3075"/>
                </a:lnTo>
                <a:lnTo>
                  <a:pt x="12623" y="3116"/>
                </a:lnTo>
                <a:lnTo>
                  <a:pt x="12586" y="3159"/>
                </a:lnTo>
                <a:lnTo>
                  <a:pt x="12552" y="3203"/>
                </a:lnTo>
                <a:lnTo>
                  <a:pt x="12520" y="3250"/>
                </a:lnTo>
                <a:lnTo>
                  <a:pt x="12490" y="3299"/>
                </a:lnTo>
                <a:lnTo>
                  <a:pt x="12462" y="3349"/>
                </a:lnTo>
                <a:lnTo>
                  <a:pt x="12436" y="3402"/>
                </a:lnTo>
                <a:lnTo>
                  <a:pt x="12414" y="3455"/>
                </a:lnTo>
                <a:lnTo>
                  <a:pt x="12392" y="3510"/>
                </a:lnTo>
                <a:lnTo>
                  <a:pt x="12375" y="3567"/>
                </a:lnTo>
                <a:lnTo>
                  <a:pt x="12360" y="3623"/>
                </a:lnTo>
                <a:lnTo>
                  <a:pt x="12349" y="3680"/>
                </a:lnTo>
                <a:lnTo>
                  <a:pt x="12340" y="3738"/>
                </a:lnTo>
                <a:lnTo>
                  <a:pt x="12333" y="3795"/>
                </a:lnTo>
                <a:lnTo>
                  <a:pt x="12331" y="3851"/>
                </a:lnTo>
                <a:lnTo>
                  <a:pt x="12330" y="3907"/>
                </a:lnTo>
                <a:lnTo>
                  <a:pt x="12332" y="3964"/>
                </a:lnTo>
                <a:lnTo>
                  <a:pt x="12338" y="4019"/>
                </a:lnTo>
                <a:lnTo>
                  <a:pt x="12345" y="4075"/>
                </a:lnTo>
                <a:lnTo>
                  <a:pt x="12356" y="4128"/>
                </a:lnTo>
                <a:lnTo>
                  <a:pt x="12368" y="4182"/>
                </a:lnTo>
                <a:lnTo>
                  <a:pt x="12384" y="4236"/>
                </a:lnTo>
                <a:lnTo>
                  <a:pt x="12401" y="4288"/>
                </a:lnTo>
                <a:lnTo>
                  <a:pt x="12422" y="4340"/>
                </a:lnTo>
                <a:lnTo>
                  <a:pt x="12444" y="4389"/>
                </a:lnTo>
                <a:lnTo>
                  <a:pt x="12470" y="4438"/>
                </a:lnTo>
                <a:lnTo>
                  <a:pt x="12496" y="4487"/>
                </a:lnTo>
                <a:lnTo>
                  <a:pt x="12526" y="4534"/>
                </a:lnTo>
                <a:lnTo>
                  <a:pt x="12558" y="4578"/>
                </a:lnTo>
                <a:lnTo>
                  <a:pt x="12591" y="4622"/>
                </a:lnTo>
                <a:lnTo>
                  <a:pt x="12627" y="4665"/>
                </a:lnTo>
                <a:lnTo>
                  <a:pt x="12665" y="4705"/>
                </a:lnTo>
                <a:lnTo>
                  <a:pt x="12706" y="4744"/>
                </a:lnTo>
                <a:lnTo>
                  <a:pt x="12748" y="4781"/>
                </a:lnTo>
                <a:lnTo>
                  <a:pt x="12792" y="4816"/>
                </a:lnTo>
                <a:lnTo>
                  <a:pt x="12839" y="4848"/>
                </a:lnTo>
                <a:lnTo>
                  <a:pt x="12886" y="4880"/>
                </a:lnTo>
                <a:lnTo>
                  <a:pt x="12936" y="4909"/>
                </a:lnTo>
                <a:lnTo>
                  <a:pt x="12987" y="4935"/>
                </a:lnTo>
                <a:lnTo>
                  <a:pt x="13040" y="4959"/>
                </a:lnTo>
                <a:lnTo>
                  <a:pt x="13095" y="49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51" name="Группа 50"/>
          <p:cNvGrpSpPr/>
          <p:nvPr userDrawn="1"/>
        </p:nvGrpSpPr>
        <p:grpSpPr>
          <a:xfrm>
            <a:off x="7138886" y="4641402"/>
            <a:ext cx="476199" cy="455045"/>
            <a:chOff x="-589339" y="2767004"/>
            <a:chExt cx="839788" cy="1069975"/>
          </a:xfrm>
          <a:solidFill>
            <a:schemeClr val="accent1"/>
          </a:solidFill>
        </p:grpSpPr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-589339" y="2960679"/>
              <a:ext cx="839788" cy="876300"/>
            </a:xfrm>
            <a:custGeom>
              <a:avLst/>
              <a:gdLst>
                <a:gd name="T0" fmla="*/ 2208 w 2647"/>
                <a:gd name="T1" fmla="*/ 826 h 2763"/>
                <a:gd name="T2" fmla="*/ 2045 w 2647"/>
                <a:gd name="T3" fmla="*/ 637 h 2763"/>
                <a:gd name="T4" fmla="*/ 1872 w 2647"/>
                <a:gd name="T5" fmla="*/ 436 h 2763"/>
                <a:gd name="T6" fmla="*/ 1752 w 2647"/>
                <a:gd name="T7" fmla="*/ 306 h 2763"/>
                <a:gd name="T8" fmla="*/ 1711 w 2647"/>
                <a:gd name="T9" fmla="*/ 290 h 2763"/>
                <a:gd name="T10" fmla="*/ 1393 w 2647"/>
                <a:gd name="T11" fmla="*/ 289 h 2763"/>
                <a:gd name="T12" fmla="*/ 905 w 2647"/>
                <a:gd name="T13" fmla="*/ 290 h 2763"/>
                <a:gd name="T14" fmla="*/ 554 w 2647"/>
                <a:gd name="T15" fmla="*/ 691 h 2763"/>
                <a:gd name="T16" fmla="*/ 259 w 2647"/>
                <a:gd name="T17" fmla="*/ 1044 h 2763"/>
                <a:gd name="T18" fmla="*/ 168 w 2647"/>
                <a:gd name="T19" fmla="*/ 1181 h 2763"/>
                <a:gd name="T20" fmla="*/ 92 w 2647"/>
                <a:gd name="T21" fmla="*/ 1331 h 2763"/>
                <a:gd name="T22" fmla="*/ 31 w 2647"/>
                <a:gd name="T23" fmla="*/ 1501 h 2763"/>
                <a:gd name="T24" fmla="*/ 4 w 2647"/>
                <a:gd name="T25" fmla="*/ 1682 h 2763"/>
                <a:gd name="T26" fmla="*/ 10 w 2647"/>
                <a:gd name="T27" fmla="*/ 1917 h 2763"/>
                <a:gd name="T28" fmla="*/ 58 w 2647"/>
                <a:gd name="T29" fmla="*/ 2138 h 2763"/>
                <a:gd name="T30" fmla="*/ 140 w 2647"/>
                <a:gd name="T31" fmla="*/ 2315 h 2763"/>
                <a:gd name="T32" fmla="*/ 207 w 2647"/>
                <a:gd name="T33" fmla="*/ 2405 h 2763"/>
                <a:gd name="T34" fmla="*/ 288 w 2647"/>
                <a:gd name="T35" fmla="*/ 2487 h 2763"/>
                <a:gd name="T36" fmla="*/ 380 w 2647"/>
                <a:gd name="T37" fmla="*/ 2557 h 2763"/>
                <a:gd name="T38" fmla="*/ 493 w 2647"/>
                <a:gd name="T39" fmla="*/ 2619 h 2763"/>
                <a:gd name="T40" fmla="*/ 654 w 2647"/>
                <a:gd name="T41" fmla="*/ 2679 h 2763"/>
                <a:gd name="T42" fmla="*/ 827 w 2647"/>
                <a:gd name="T43" fmla="*/ 2720 h 2763"/>
                <a:gd name="T44" fmla="*/ 1174 w 2647"/>
                <a:gd name="T45" fmla="*/ 2759 h 2763"/>
                <a:gd name="T46" fmla="*/ 1388 w 2647"/>
                <a:gd name="T47" fmla="*/ 2763 h 2763"/>
                <a:gd name="T48" fmla="*/ 1607 w 2647"/>
                <a:gd name="T49" fmla="*/ 2750 h 2763"/>
                <a:gd name="T50" fmla="*/ 1823 w 2647"/>
                <a:gd name="T51" fmla="*/ 2718 h 2763"/>
                <a:gd name="T52" fmla="*/ 2027 w 2647"/>
                <a:gd name="T53" fmla="*/ 2666 h 2763"/>
                <a:gd name="T54" fmla="*/ 2209 w 2647"/>
                <a:gd name="T55" fmla="*/ 2588 h 2763"/>
                <a:gd name="T56" fmla="*/ 2330 w 2647"/>
                <a:gd name="T57" fmla="*/ 2511 h 2763"/>
                <a:gd name="T58" fmla="*/ 2388 w 2647"/>
                <a:gd name="T59" fmla="*/ 2462 h 2763"/>
                <a:gd name="T60" fmla="*/ 2470 w 2647"/>
                <a:gd name="T61" fmla="*/ 2364 h 2763"/>
                <a:gd name="T62" fmla="*/ 2524 w 2647"/>
                <a:gd name="T63" fmla="*/ 2280 h 2763"/>
                <a:gd name="T64" fmla="*/ 2600 w 2647"/>
                <a:gd name="T65" fmla="*/ 2104 h 2763"/>
                <a:gd name="T66" fmla="*/ 2640 w 2647"/>
                <a:gd name="T67" fmla="*/ 1921 h 2763"/>
                <a:gd name="T68" fmla="*/ 2644 w 2647"/>
                <a:gd name="T69" fmla="*/ 1735 h 2763"/>
                <a:gd name="T70" fmla="*/ 2618 w 2647"/>
                <a:gd name="T71" fmla="*/ 1550 h 2763"/>
                <a:gd name="T72" fmla="*/ 2565 w 2647"/>
                <a:gd name="T73" fmla="*/ 1369 h 2763"/>
                <a:gd name="T74" fmla="*/ 2485 w 2647"/>
                <a:gd name="T75" fmla="*/ 1198 h 2763"/>
                <a:gd name="T76" fmla="*/ 2388 w 2647"/>
                <a:gd name="T77" fmla="*/ 1044 h 2763"/>
                <a:gd name="T78" fmla="*/ 940 w 2647"/>
                <a:gd name="T79" fmla="*/ 14 h 2763"/>
                <a:gd name="T80" fmla="*/ 892 w 2647"/>
                <a:gd name="T81" fmla="*/ 50 h 2763"/>
                <a:gd name="T82" fmla="*/ 882 w 2647"/>
                <a:gd name="T83" fmla="*/ 113 h 2763"/>
                <a:gd name="T84" fmla="*/ 917 w 2647"/>
                <a:gd name="T85" fmla="*/ 161 h 2763"/>
                <a:gd name="T86" fmla="*/ 985 w 2647"/>
                <a:gd name="T87" fmla="*/ 182 h 2763"/>
                <a:gd name="T88" fmla="*/ 1116 w 2647"/>
                <a:gd name="T89" fmla="*/ 183 h 2763"/>
                <a:gd name="T90" fmla="*/ 1281 w 2647"/>
                <a:gd name="T91" fmla="*/ 183 h 2763"/>
                <a:gd name="T92" fmla="*/ 1444 w 2647"/>
                <a:gd name="T93" fmla="*/ 183 h 2763"/>
                <a:gd name="T94" fmla="*/ 1626 w 2647"/>
                <a:gd name="T95" fmla="*/ 186 h 2763"/>
                <a:gd name="T96" fmla="*/ 1722 w 2647"/>
                <a:gd name="T97" fmla="*/ 167 h 2763"/>
                <a:gd name="T98" fmla="*/ 1763 w 2647"/>
                <a:gd name="T99" fmla="*/ 121 h 2763"/>
                <a:gd name="T100" fmla="*/ 1762 w 2647"/>
                <a:gd name="T101" fmla="*/ 64 h 2763"/>
                <a:gd name="T102" fmla="*/ 1715 w 2647"/>
                <a:gd name="T103" fmla="*/ 17 h 2763"/>
                <a:gd name="T104" fmla="*/ 1642 w 2647"/>
                <a:gd name="T105" fmla="*/ 2 h 2763"/>
                <a:gd name="T106" fmla="*/ 1497 w 2647"/>
                <a:gd name="T107" fmla="*/ 3 h 2763"/>
                <a:gd name="T108" fmla="*/ 1135 w 2647"/>
                <a:gd name="T109" fmla="*/ 2 h 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7" h="2763">
                  <a:moveTo>
                    <a:pt x="2347" y="988"/>
                  </a:moveTo>
                  <a:lnTo>
                    <a:pt x="2317" y="951"/>
                  </a:lnTo>
                  <a:lnTo>
                    <a:pt x="2283" y="910"/>
                  </a:lnTo>
                  <a:lnTo>
                    <a:pt x="2247" y="868"/>
                  </a:lnTo>
                  <a:lnTo>
                    <a:pt x="2208" y="826"/>
                  </a:lnTo>
                  <a:lnTo>
                    <a:pt x="2171" y="783"/>
                  </a:lnTo>
                  <a:lnTo>
                    <a:pt x="2136" y="743"/>
                  </a:lnTo>
                  <a:lnTo>
                    <a:pt x="2104" y="707"/>
                  </a:lnTo>
                  <a:lnTo>
                    <a:pt x="2078" y="674"/>
                  </a:lnTo>
                  <a:lnTo>
                    <a:pt x="2045" y="637"/>
                  </a:lnTo>
                  <a:lnTo>
                    <a:pt x="2013" y="598"/>
                  </a:lnTo>
                  <a:lnTo>
                    <a:pt x="1977" y="557"/>
                  </a:lnTo>
                  <a:lnTo>
                    <a:pt x="1942" y="516"/>
                  </a:lnTo>
                  <a:lnTo>
                    <a:pt x="1907" y="476"/>
                  </a:lnTo>
                  <a:lnTo>
                    <a:pt x="1872" y="436"/>
                  </a:lnTo>
                  <a:lnTo>
                    <a:pt x="1838" y="400"/>
                  </a:lnTo>
                  <a:lnTo>
                    <a:pt x="1804" y="366"/>
                  </a:lnTo>
                  <a:lnTo>
                    <a:pt x="1777" y="336"/>
                  </a:lnTo>
                  <a:lnTo>
                    <a:pt x="1757" y="311"/>
                  </a:lnTo>
                  <a:lnTo>
                    <a:pt x="1752" y="306"/>
                  </a:lnTo>
                  <a:lnTo>
                    <a:pt x="1745" y="302"/>
                  </a:lnTo>
                  <a:lnTo>
                    <a:pt x="1740" y="298"/>
                  </a:lnTo>
                  <a:lnTo>
                    <a:pt x="1731" y="295"/>
                  </a:lnTo>
                  <a:lnTo>
                    <a:pt x="1722" y="292"/>
                  </a:lnTo>
                  <a:lnTo>
                    <a:pt x="1711" y="290"/>
                  </a:lnTo>
                  <a:lnTo>
                    <a:pt x="1699" y="289"/>
                  </a:lnTo>
                  <a:lnTo>
                    <a:pt x="1684" y="289"/>
                  </a:lnTo>
                  <a:lnTo>
                    <a:pt x="1587" y="290"/>
                  </a:lnTo>
                  <a:lnTo>
                    <a:pt x="1490" y="289"/>
                  </a:lnTo>
                  <a:lnTo>
                    <a:pt x="1393" y="289"/>
                  </a:lnTo>
                  <a:lnTo>
                    <a:pt x="1294" y="288"/>
                  </a:lnTo>
                  <a:lnTo>
                    <a:pt x="1197" y="288"/>
                  </a:lnTo>
                  <a:lnTo>
                    <a:pt x="1100" y="286"/>
                  </a:lnTo>
                  <a:lnTo>
                    <a:pt x="1002" y="288"/>
                  </a:lnTo>
                  <a:lnTo>
                    <a:pt x="905" y="290"/>
                  </a:lnTo>
                  <a:lnTo>
                    <a:pt x="835" y="370"/>
                  </a:lnTo>
                  <a:lnTo>
                    <a:pt x="765" y="450"/>
                  </a:lnTo>
                  <a:lnTo>
                    <a:pt x="694" y="530"/>
                  </a:lnTo>
                  <a:lnTo>
                    <a:pt x="624" y="610"/>
                  </a:lnTo>
                  <a:lnTo>
                    <a:pt x="554" y="691"/>
                  </a:lnTo>
                  <a:lnTo>
                    <a:pt x="484" y="770"/>
                  </a:lnTo>
                  <a:lnTo>
                    <a:pt x="414" y="850"/>
                  </a:lnTo>
                  <a:lnTo>
                    <a:pt x="344" y="931"/>
                  </a:lnTo>
                  <a:lnTo>
                    <a:pt x="300" y="987"/>
                  </a:lnTo>
                  <a:lnTo>
                    <a:pt x="259" y="1044"/>
                  </a:lnTo>
                  <a:lnTo>
                    <a:pt x="240" y="1070"/>
                  </a:lnTo>
                  <a:lnTo>
                    <a:pt x="221" y="1097"/>
                  </a:lnTo>
                  <a:lnTo>
                    <a:pt x="203" y="1126"/>
                  </a:lnTo>
                  <a:lnTo>
                    <a:pt x="186" y="1153"/>
                  </a:lnTo>
                  <a:lnTo>
                    <a:pt x="168" y="1181"/>
                  </a:lnTo>
                  <a:lnTo>
                    <a:pt x="152" y="1210"/>
                  </a:lnTo>
                  <a:lnTo>
                    <a:pt x="135" y="1239"/>
                  </a:lnTo>
                  <a:lnTo>
                    <a:pt x="120" y="1269"/>
                  </a:lnTo>
                  <a:lnTo>
                    <a:pt x="106" y="1299"/>
                  </a:lnTo>
                  <a:lnTo>
                    <a:pt x="92" y="1331"/>
                  </a:lnTo>
                  <a:lnTo>
                    <a:pt x="78" y="1363"/>
                  </a:lnTo>
                  <a:lnTo>
                    <a:pt x="65" y="1397"/>
                  </a:lnTo>
                  <a:lnTo>
                    <a:pt x="52" y="1433"/>
                  </a:lnTo>
                  <a:lnTo>
                    <a:pt x="40" y="1467"/>
                  </a:lnTo>
                  <a:lnTo>
                    <a:pt x="31" y="1501"/>
                  </a:lnTo>
                  <a:lnTo>
                    <a:pt x="23" y="1535"/>
                  </a:lnTo>
                  <a:lnTo>
                    <a:pt x="16" y="1569"/>
                  </a:lnTo>
                  <a:lnTo>
                    <a:pt x="11" y="1605"/>
                  </a:lnTo>
                  <a:lnTo>
                    <a:pt x="6" y="1642"/>
                  </a:lnTo>
                  <a:lnTo>
                    <a:pt x="4" y="1682"/>
                  </a:lnTo>
                  <a:lnTo>
                    <a:pt x="2" y="1729"/>
                  </a:lnTo>
                  <a:lnTo>
                    <a:pt x="0" y="1777"/>
                  </a:lnTo>
                  <a:lnTo>
                    <a:pt x="2" y="1824"/>
                  </a:lnTo>
                  <a:lnTo>
                    <a:pt x="5" y="1870"/>
                  </a:lnTo>
                  <a:lnTo>
                    <a:pt x="10" y="1917"/>
                  </a:lnTo>
                  <a:lnTo>
                    <a:pt x="16" y="1962"/>
                  </a:lnTo>
                  <a:lnTo>
                    <a:pt x="24" y="2007"/>
                  </a:lnTo>
                  <a:lnTo>
                    <a:pt x="33" y="2051"/>
                  </a:lnTo>
                  <a:lnTo>
                    <a:pt x="44" y="2095"/>
                  </a:lnTo>
                  <a:lnTo>
                    <a:pt x="58" y="2138"/>
                  </a:lnTo>
                  <a:lnTo>
                    <a:pt x="73" y="2179"/>
                  </a:lnTo>
                  <a:lnTo>
                    <a:pt x="90" y="2220"/>
                  </a:lnTo>
                  <a:lnTo>
                    <a:pt x="108" y="2259"/>
                  </a:lnTo>
                  <a:lnTo>
                    <a:pt x="129" y="2298"/>
                  </a:lnTo>
                  <a:lnTo>
                    <a:pt x="140" y="2315"/>
                  </a:lnTo>
                  <a:lnTo>
                    <a:pt x="152" y="2334"/>
                  </a:lnTo>
                  <a:lnTo>
                    <a:pt x="165" y="2352"/>
                  </a:lnTo>
                  <a:lnTo>
                    <a:pt x="177" y="2369"/>
                  </a:lnTo>
                  <a:lnTo>
                    <a:pt x="191" y="2388"/>
                  </a:lnTo>
                  <a:lnTo>
                    <a:pt x="207" y="2405"/>
                  </a:lnTo>
                  <a:lnTo>
                    <a:pt x="222" y="2423"/>
                  </a:lnTo>
                  <a:lnTo>
                    <a:pt x="237" y="2439"/>
                  </a:lnTo>
                  <a:lnTo>
                    <a:pt x="254" y="2456"/>
                  </a:lnTo>
                  <a:lnTo>
                    <a:pt x="270" y="2472"/>
                  </a:lnTo>
                  <a:lnTo>
                    <a:pt x="288" y="2487"/>
                  </a:lnTo>
                  <a:lnTo>
                    <a:pt x="305" y="2503"/>
                  </a:lnTo>
                  <a:lnTo>
                    <a:pt x="324" y="2517"/>
                  </a:lnTo>
                  <a:lnTo>
                    <a:pt x="341" y="2531"/>
                  </a:lnTo>
                  <a:lnTo>
                    <a:pt x="361" y="2544"/>
                  </a:lnTo>
                  <a:lnTo>
                    <a:pt x="380" y="2557"/>
                  </a:lnTo>
                  <a:lnTo>
                    <a:pt x="400" y="2570"/>
                  </a:lnTo>
                  <a:lnTo>
                    <a:pt x="420" y="2581"/>
                  </a:lnTo>
                  <a:lnTo>
                    <a:pt x="441" y="2593"/>
                  </a:lnTo>
                  <a:lnTo>
                    <a:pt x="462" y="2604"/>
                  </a:lnTo>
                  <a:lnTo>
                    <a:pt x="493" y="2619"/>
                  </a:lnTo>
                  <a:lnTo>
                    <a:pt x="524" y="2632"/>
                  </a:lnTo>
                  <a:lnTo>
                    <a:pt x="556" y="2645"/>
                  </a:lnTo>
                  <a:lnTo>
                    <a:pt x="589" y="2657"/>
                  </a:lnTo>
                  <a:lnTo>
                    <a:pt x="622" y="2668"/>
                  </a:lnTo>
                  <a:lnTo>
                    <a:pt x="654" y="2679"/>
                  </a:lnTo>
                  <a:lnTo>
                    <a:pt x="688" y="2688"/>
                  </a:lnTo>
                  <a:lnTo>
                    <a:pt x="722" y="2697"/>
                  </a:lnTo>
                  <a:lnTo>
                    <a:pt x="756" y="2705"/>
                  </a:lnTo>
                  <a:lnTo>
                    <a:pt x="791" y="2713"/>
                  </a:lnTo>
                  <a:lnTo>
                    <a:pt x="827" y="2720"/>
                  </a:lnTo>
                  <a:lnTo>
                    <a:pt x="863" y="2725"/>
                  </a:lnTo>
                  <a:lnTo>
                    <a:pt x="936" y="2736"/>
                  </a:lnTo>
                  <a:lnTo>
                    <a:pt x="1011" y="2745"/>
                  </a:lnTo>
                  <a:lnTo>
                    <a:pt x="1090" y="2754"/>
                  </a:lnTo>
                  <a:lnTo>
                    <a:pt x="1174" y="2759"/>
                  </a:lnTo>
                  <a:lnTo>
                    <a:pt x="1216" y="2761"/>
                  </a:lnTo>
                  <a:lnTo>
                    <a:pt x="1258" y="2763"/>
                  </a:lnTo>
                  <a:lnTo>
                    <a:pt x="1301" y="2763"/>
                  </a:lnTo>
                  <a:lnTo>
                    <a:pt x="1345" y="2763"/>
                  </a:lnTo>
                  <a:lnTo>
                    <a:pt x="1388" y="2763"/>
                  </a:lnTo>
                  <a:lnTo>
                    <a:pt x="1431" y="2762"/>
                  </a:lnTo>
                  <a:lnTo>
                    <a:pt x="1475" y="2759"/>
                  </a:lnTo>
                  <a:lnTo>
                    <a:pt x="1519" y="2757"/>
                  </a:lnTo>
                  <a:lnTo>
                    <a:pt x="1563" y="2755"/>
                  </a:lnTo>
                  <a:lnTo>
                    <a:pt x="1607" y="2750"/>
                  </a:lnTo>
                  <a:lnTo>
                    <a:pt x="1650" y="2745"/>
                  </a:lnTo>
                  <a:lnTo>
                    <a:pt x="1694" y="2741"/>
                  </a:lnTo>
                  <a:lnTo>
                    <a:pt x="1737" y="2734"/>
                  </a:lnTo>
                  <a:lnTo>
                    <a:pt x="1781" y="2727"/>
                  </a:lnTo>
                  <a:lnTo>
                    <a:pt x="1823" y="2718"/>
                  </a:lnTo>
                  <a:lnTo>
                    <a:pt x="1865" y="2710"/>
                  </a:lnTo>
                  <a:lnTo>
                    <a:pt x="1906" y="2700"/>
                  </a:lnTo>
                  <a:lnTo>
                    <a:pt x="1947" y="2689"/>
                  </a:lnTo>
                  <a:lnTo>
                    <a:pt x="1987" y="2679"/>
                  </a:lnTo>
                  <a:lnTo>
                    <a:pt x="2027" y="2666"/>
                  </a:lnTo>
                  <a:lnTo>
                    <a:pt x="2065" y="2652"/>
                  </a:lnTo>
                  <a:lnTo>
                    <a:pt x="2103" y="2637"/>
                  </a:lnTo>
                  <a:lnTo>
                    <a:pt x="2139" y="2622"/>
                  </a:lnTo>
                  <a:lnTo>
                    <a:pt x="2174" y="2606"/>
                  </a:lnTo>
                  <a:lnTo>
                    <a:pt x="2209" y="2588"/>
                  </a:lnTo>
                  <a:lnTo>
                    <a:pt x="2242" y="2570"/>
                  </a:lnTo>
                  <a:lnTo>
                    <a:pt x="2274" y="2551"/>
                  </a:lnTo>
                  <a:lnTo>
                    <a:pt x="2306" y="2530"/>
                  </a:lnTo>
                  <a:lnTo>
                    <a:pt x="2318" y="2520"/>
                  </a:lnTo>
                  <a:lnTo>
                    <a:pt x="2330" y="2511"/>
                  </a:lnTo>
                  <a:lnTo>
                    <a:pt x="2341" y="2500"/>
                  </a:lnTo>
                  <a:lnTo>
                    <a:pt x="2354" y="2491"/>
                  </a:lnTo>
                  <a:lnTo>
                    <a:pt x="2365" y="2482"/>
                  </a:lnTo>
                  <a:lnTo>
                    <a:pt x="2377" y="2472"/>
                  </a:lnTo>
                  <a:lnTo>
                    <a:pt x="2388" y="2462"/>
                  </a:lnTo>
                  <a:lnTo>
                    <a:pt x="2398" y="2450"/>
                  </a:lnTo>
                  <a:lnTo>
                    <a:pt x="2419" y="2428"/>
                  </a:lnTo>
                  <a:lnTo>
                    <a:pt x="2438" y="2404"/>
                  </a:lnTo>
                  <a:lnTo>
                    <a:pt x="2456" y="2381"/>
                  </a:lnTo>
                  <a:lnTo>
                    <a:pt x="2470" y="2364"/>
                  </a:lnTo>
                  <a:lnTo>
                    <a:pt x="2480" y="2350"/>
                  </a:lnTo>
                  <a:lnTo>
                    <a:pt x="2490" y="2339"/>
                  </a:lnTo>
                  <a:lnTo>
                    <a:pt x="2499" y="2323"/>
                  </a:lnTo>
                  <a:lnTo>
                    <a:pt x="2509" y="2306"/>
                  </a:lnTo>
                  <a:lnTo>
                    <a:pt x="2524" y="2280"/>
                  </a:lnTo>
                  <a:lnTo>
                    <a:pt x="2541" y="2245"/>
                  </a:lnTo>
                  <a:lnTo>
                    <a:pt x="2559" y="2211"/>
                  </a:lnTo>
                  <a:lnTo>
                    <a:pt x="2574" y="2176"/>
                  </a:lnTo>
                  <a:lnTo>
                    <a:pt x="2588" y="2141"/>
                  </a:lnTo>
                  <a:lnTo>
                    <a:pt x="2600" y="2104"/>
                  </a:lnTo>
                  <a:lnTo>
                    <a:pt x="2611" y="2068"/>
                  </a:lnTo>
                  <a:lnTo>
                    <a:pt x="2620" y="2032"/>
                  </a:lnTo>
                  <a:lnTo>
                    <a:pt x="2628" y="1995"/>
                  </a:lnTo>
                  <a:lnTo>
                    <a:pt x="2635" y="1958"/>
                  </a:lnTo>
                  <a:lnTo>
                    <a:pt x="2640" y="1921"/>
                  </a:lnTo>
                  <a:lnTo>
                    <a:pt x="2643" y="1884"/>
                  </a:lnTo>
                  <a:lnTo>
                    <a:pt x="2645" y="1848"/>
                  </a:lnTo>
                  <a:lnTo>
                    <a:pt x="2647" y="1810"/>
                  </a:lnTo>
                  <a:lnTo>
                    <a:pt x="2645" y="1773"/>
                  </a:lnTo>
                  <a:lnTo>
                    <a:pt x="2644" y="1735"/>
                  </a:lnTo>
                  <a:lnTo>
                    <a:pt x="2642" y="1698"/>
                  </a:lnTo>
                  <a:lnTo>
                    <a:pt x="2637" y="1661"/>
                  </a:lnTo>
                  <a:lnTo>
                    <a:pt x="2632" y="1624"/>
                  </a:lnTo>
                  <a:lnTo>
                    <a:pt x="2625" y="1586"/>
                  </a:lnTo>
                  <a:lnTo>
                    <a:pt x="2618" y="1550"/>
                  </a:lnTo>
                  <a:lnTo>
                    <a:pt x="2609" y="1514"/>
                  </a:lnTo>
                  <a:lnTo>
                    <a:pt x="2600" y="1477"/>
                  </a:lnTo>
                  <a:lnTo>
                    <a:pt x="2589" y="1441"/>
                  </a:lnTo>
                  <a:lnTo>
                    <a:pt x="2577" y="1405"/>
                  </a:lnTo>
                  <a:lnTo>
                    <a:pt x="2565" y="1369"/>
                  </a:lnTo>
                  <a:lnTo>
                    <a:pt x="2550" y="1334"/>
                  </a:lnTo>
                  <a:lnTo>
                    <a:pt x="2535" y="1300"/>
                  </a:lnTo>
                  <a:lnTo>
                    <a:pt x="2520" y="1265"/>
                  </a:lnTo>
                  <a:lnTo>
                    <a:pt x="2502" y="1231"/>
                  </a:lnTo>
                  <a:lnTo>
                    <a:pt x="2485" y="1198"/>
                  </a:lnTo>
                  <a:lnTo>
                    <a:pt x="2467" y="1165"/>
                  </a:lnTo>
                  <a:lnTo>
                    <a:pt x="2447" y="1134"/>
                  </a:lnTo>
                  <a:lnTo>
                    <a:pt x="2427" y="1102"/>
                  </a:lnTo>
                  <a:lnTo>
                    <a:pt x="2407" y="1072"/>
                  </a:lnTo>
                  <a:lnTo>
                    <a:pt x="2388" y="1044"/>
                  </a:lnTo>
                  <a:lnTo>
                    <a:pt x="2368" y="1017"/>
                  </a:lnTo>
                  <a:lnTo>
                    <a:pt x="2347" y="988"/>
                  </a:lnTo>
                  <a:close/>
                  <a:moveTo>
                    <a:pt x="968" y="6"/>
                  </a:moveTo>
                  <a:lnTo>
                    <a:pt x="953" y="10"/>
                  </a:lnTo>
                  <a:lnTo>
                    <a:pt x="940" y="14"/>
                  </a:lnTo>
                  <a:lnTo>
                    <a:pt x="927" y="19"/>
                  </a:lnTo>
                  <a:lnTo>
                    <a:pt x="917" y="25"/>
                  </a:lnTo>
                  <a:lnTo>
                    <a:pt x="907" y="32"/>
                  </a:lnTo>
                  <a:lnTo>
                    <a:pt x="899" y="40"/>
                  </a:lnTo>
                  <a:lnTo>
                    <a:pt x="892" y="50"/>
                  </a:lnTo>
                  <a:lnTo>
                    <a:pt x="886" y="61"/>
                  </a:lnTo>
                  <a:lnTo>
                    <a:pt x="882" y="75"/>
                  </a:lnTo>
                  <a:lnTo>
                    <a:pt x="879" y="88"/>
                  </a:lnTo>
                  <a:lnTo>
                    <a:pt x="879" y="101"/>
                  </a:lnTo>
                  <a:lnTo>
                    <a:pt x="882" y="113"/>
                  </a:lnTo>
                  <a:lnTo>
                    <a:pt x="886" y="125"/>
                  </a:lnTo>
                  <a:lnTo>
                    <a:pt x="892" y="135"/>
                  </a:lnTo>
                  <a:lnTo>
                    <a:pt x="899" y="145"/>
                  </a:lnTo>
                  <a:lnTo>
                    <a:pt x="907" y="153"/>
                  </a:lnTo>
                  <a:lnTo>
                    <a:pt x="917" y="161"/>
                  </a:lnTo>
                  <a:lnTo>
                    <a:pt x="929" y="167"/>
                  </a:lnTo>
                  <a:lnTo>
                    <a:pt x="941" y="173"/>
                  </a:lnTo>
                  <a:lnTo>
                    <a:pt x="956" y="177"/>
                  </a:lnTo>
                  <a:lnTo>
                    <a:pt x="970" y="180"/>
                  </a:lnTo>
                  <a:lnTo>
                    <a:pt x="985" y="182"/>
                  </a:lnTo>
                  <a:lnTo>
                    <a:pt x="1000" y="184"/>
                  </a:lnTo>
                  <a:lnTo>
                    <a:pt x="1016" y="186"/>
                  </a:lnTo>
                  <a:lnTo>
                    <a:pt x="1049" y="186"/>
                  </a:lnTo>
                  <a:lnTo>
                    <a:pt x="1083" y="184"/>
                  </a:lnTo>
                  <a:lnTo>
                    <a:pt x="1116" y="183"/>
                  </a:lnTo>
                  <a:lnTo>
                    <a:pt x="1147" y="183"/>
                  </a:lnTo>
                  <a:lnTo>
                    <a:pt x="1179" y="183"/>
                  </a:lnTo>
                  <a:lnTo>
                    <a:pt x="1213" y="183"/>
                  </a:lnTo>
                  <a:lnTo>
                    <a:pt x="1247" y="183"/>
                  </a:lnTo>
                  <a:lnTo>
                    <a:pt x="1281" y="183"/>
                  </a:lnTo>
                  <a:lnTo>
                    <a:pt x="1314" y="183"/>
                  </a:lnTo>
                  <a:lnTo>
                    <a:pt x="1348" y="183"/>
                  </a:lnTo>
                  <a:lnTo>
                    <a:pt x="1382" y="183"/>
                  </a:lnTo>
                  <a:lnTo>
                    <a:pt x="1416" y="183"/>
                  </a:lnTo>
                  <a:lnTo>
                    <a:pt x="1444" y="183"/>
                  </a:lnTo>
                  <a:lnTo>
                    <a:pt x="1477" y="184"/>
                  </a:lnTo>
                  <a:lnTo>
                    <a:pt x="1515" y="184"/>
                  </a:lnTo>
                  <a:lnTo>
                    <a:pt x="1552" y="186"/>
                  </a:lnTo>
                  <a:lnTo>
                    <a:pt x="1591" y="186"/>
                  </a:lnTo>
                  <a:lnTo>
                    <a:pt x="1626" y="186"/>
                  </a:lnTo>
                  <a:lnTo>
                    <a:pt x="1657" y="183"/>
                  </a:lnTo>
                  <a:lnTo>
                    <a:pt x="1683" y="181"/>
                  </a:lnTo>
                  <a:lnTo>
                    <a:pt x="1697" y="177"/>
                  </a:lnTo>
                  <a:lnTo>
                    <a:pt x="1710" y="173"/>
                  </a:lnTo>
                  <a:lnTo>
                    <a:pt x="1722" y="167"/>
                  </a:lnTo>
                  <a:lnTo>
                    <a:pt x="1732" y="160"/>
                  </a:lnTo>
                  <a:lnTo>
                    <a:pt x="1742" y="152"/>
                  </a:lnTo>
                  <a:lnTo>
                    <a:pt x="1750" y="142"/>
                  </a:lnTo>
                  <a:lnTo>
                    <a:pt x="1757" y="132"/>
                  </a:lnTo>
                  <a:lnTo>
                    <a:pt x="1763" y="121"/>
                  </a:lnTo>
                  <a:lnTo>
                    <a:pt x="1766" y="111"/>
                  </a:lnTo>
                  <a:lnTo>
                    <a:pt x="1768" y="99"/>
                  </a:lnTo>
                  <a:lnTo>
                    <a:pt x="1768" y="87"/>
                  </a:lnTo>
                  <a:lnTo>
                    <a:pt x="1765" y="75"/>
                  </a:lnTo>
                  <a:lnTo>
                    <a:pt x="1762" y="64"/>
                  </a:lnTo>
                  <a:lnTo>
                    <a:pt x="1756" y="53"/>
                  </a:lnTo>
                  <a:lnTo>
                    <a:pt x="1748" y="41"/>
                  </a:lnTo>
                  <a:lnTo>
                    <a:pt x="1736" y="31"/>
                  </a:lnTo>
                  <a:lnTo>
                    <a:pt x="1727" y="24"/>
                  </a:lnTo>
                  <a:lnTo>
                    <a:pt x="1715" y="17"/>
                  </a:lnTo>
                  <a:lnTo>
                    <a:pt x="1702" y="12"/>
                  </a:lnTo>
                  <a:lnTo>
                    <a:pt x="1688" y="7"/>
                  </a:lnTo>
                  <a:lnTo>
                    <a:pt x="1673" y="5"/>
                  </a:lnTo>
                  <a:lnTo>
                    <a:pt x="1657" y="3"/>
                  </a:lnTo>
                  <a:lnTo>
                    <a:pt x="1642" y="2"/>
                  </a:lnTo>
                  <a:lnTo>
                    <a:pt x="1626" y="0"/>
                  </a:lnTo>
                  <a:lnTo>
                    <a:pt x="1592" y="0"/>
                  </a:lnTo>
                  <a:lnTo>
                    <a:pt x="1559" y="2"/>
                  </a:lnTo>
                  <a:lnTo>
                    <a:pt x="1527" y="3"/>
                  </a:lnTo>
                  <a:lnTo>
                    <a:pt x="1497" y="3"/>
                  </a:lnTo>
                  <a:lnTo>
                    <a:pt x="1454" y="3"/>
                  </a:lnTo>
                  <a:lnTo>
                    <a:pt x="1387" y="3"/>
                  </a:lnTo>
                  <a:lnTo>
                    <a:pt x="1307" y="2"/>
                  </a:lnTo>
                  <a:lnTo>
                    <a:pt x="1219" y="2"/>
                  </a:lnTo>
                  <a:lnTo>
                    <a:pt x="1135" y="2"/>
                  </a:lnTo>
                  <a:lnTo>
                    <a:pt x="1059" y="3"/>
                  </a:lnTo>
                  <a:lnTo>
                    <a:pt x="1001" y="4"/>
                  </a:lnTo>
                  <a:lnTo>
                    <a:pt x="96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-373439" y="2767004"/>
              <a:ext cx="407988" cy="160338"/>
            </a:xfrm>
            <a:custGeom>
              <a:avLst/>
              <a:gdLst>
                <a:gd name="T0" fmla="*/ 1102 w 1284"/>
                <a:gd name="T1" fmla="*/ 124 h 507"/>
                <a:gd name="T2" fmla="*/ 1059 w 1284"/>
                <a:gd name="T3" fmla="*/ 132 h 507"/>
                <a:gd name="T4" fmla="*/ 1029 w 1284"/>
                <a:gd name="T5" fmla="*/ 136 h 507"/>
                <a:gd name="T6" fmla="*/ 1001 w 1284"/>
                <a:gd name="T7" fmla="*/ 136 h 507"/>
                <a:gd name="T8" fmla="*/ 973 w 1284"/>
                <a:gd name="T9" fmla="*/ 131 h 507"/>
                <a:gd name="T10" fmla="*/ 946 w 1284"/>
                <a:gd name="T11" fmla="*/ 119 h 507"/>
                <a:gd name="T12" fmla="*/ 922 w 1284"/>
                <a:gd name="T13" fmla="*/ 101 h 507"/>
                <a:gd name="T14" fmla="*/ 896 w 1284"/>
                <a:gd name="T15" fmla="*/ 66 h 507"/>
                <a:gd name="T16" fmla="*/ 881 w 1284"/>
                <a:gd name="T17" fmla="*/ 40 h 507"/>
                <a:gd name="T18" fmla="*/ 869 w 1284"/>
                <a:gd name="T19" fmla="*/ 26 h 507"/>
                <a:gd name="T20" fmla="*/ 852 w 1284"/>
                <a:gd name="T21" fmla="*/ 16 h 507"/>
                <a:gd name="T22" fmla="*/ 828 w 1284"/>
                <a:gd name="T23" fmla="*/ 8 h 507"/>
                <a:gd name="T24" fmla="*/ 790 w 1284"/>
                <a:gd name="T25" fmla="*/ 3 h 507"/>
                <a:gd name="T26" fmla="*/ 736 w 1284"/>
                <a:gd name="T27" fmla="*/ 1 h 507"/>
                <a:gd name="T28" fmla="*/ 673 w 1284"/>
                <a:gd name="T29" fmla="*/ 1 h 507"/>
                <a:gd name="T30" fmla="*/ 591 w 1284"/>
                <a:gd name="T31" fmla="*/ 0 h 507"/>
                <a:gd name="T32" fmla="*/ 524 w 1284"/>
                <a:gd name="T33" fmla="*/ 1 h 507"/>
                <a:gd name="T34" fmla="*/ 483 w 1284"/>
                <a:gd name="T35" fmla="*/ 5 h 507"/>
                <a:gd name="T36" fmla="*/ 447 w 1284"/>
                <a:gd name="T37" fmla="*/ 10 h 507"/>
                <a:gd name="T38" fmla="*/ 421 w 1284"/>
                <a:gd name="T39" fmla="*/ 20 h 507"/>
                <a:gd name="T40" fmla="*/ 399 w 1284"/>
                <a:gd name="T41" fmla="*/ 46 h 507"/>
                <a:gd name="T42" fmla="*/ 368 w 1284"/>
                <a:gd name="T43" fmla="*/ 90 h 507"/>
                <a:gd name="T44" fmla="*/ 347 w 1284"/>
                <a:gd name="T45" fmla="*/ 111 h 507"/>
                <a:gd name="T46" fmla="*/ 330 w 1284"/>
                <a:gd name="T47" fmla="*/ 123 h 507"/>
                <a:gd name="T48" fmla="*/ 312 w 1284"/>
                <a:gd name="T49" fmla="*/ 130 h 507"/>
                <a:gd name="T50" fmla="*/ 295 w 1284"/>
                <a:gd name="T51" fmla="*/ 135 h 507"/>
                <a:gd name="T52" fmla="*/ 268 w 1284"/>
                <a:gd name="T53" fmla="*/ 137 h 507"/>
                <a:gd name="T54" fmla="*/ 230 w 1284"/>
                <a:gd name="T55" fmla="*/ 134 h 507"/>
                <a:gd name="T56" fmla="*/ 193 w 1284"/>
                <a:gd name="T57" fmla="*/ 128 h 507"/>
                <a:gd name="T58" fmla="*/ 156 w 1284"/>
                <a:gd name="T59" fmla="*/ 119 h 507"/>
                <a:gd name="T60" fmla="*/ 119 w 1284"/>
                <a:gd name="T61" fmla="*/ 114 h 507"/>
                <a:gd name="T62" fmla="*/ 83 w 1284"/>
                <a:gd name="T63" fmla="*/ 112 h 507"/>
                <a:gd name="T64" fmla="*/ 57 w 1284"/>
                <a:gd name="T65" fmla="*/ 116 h 507"/>
                <a:gd name="T66" fmla="*/ 39 w 1284"/>
                <a:gd name="T67" fmla="*/ 122 h 507"/>
                <a:gd name="T68" fmla="*/ 15 w 1284"/>
                <a:gd name="T69" fmla="*/ 134 h 507"/>
                <a:gd name="T70" fmla="*/ 8 w 1284"/>
                <a:gd name="T71" fmla="*/ 139 h 507"/>
                <a:gd name="T72" fmla="*/ 0 w 1284"/>
                <a:gd name="T73" fmla="*/ 145 h 507"/>
                <a:gd name="T74" fmla="*/ 1009 w 1284"/>
                <a:gd name="T75" fmla="*/ 507 h 507"/>
                <a:gd name="T76" fmla="*/ 1260 w 1284"/>
                <a:gd name="T77" fmla="*/ 130 h 507"/>
                <a:gd name="T78" fmla="*/ 1226 w 1284"/>
                <a:gd name="T79" fmla="*/ 116 h 507"/>
                <a:gd name="T80" fmla="*/ 1197 w 1284"/>
                <a:gd name="T81" fmla="*/ 112 h 507"/>
                <a:gd name="T82" fmla="*/ 1157 w 1284"/>
                <a:gd name="T83" fmla="*/ 11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4" h="507">
                  <a:moveTo>
                    <a:pt x="1129" y="121"/>
                  </a:moveTo>
                  <a:lnTo>
                    <a:pt x="1102" y="124"/>
                  </a:lnTo>
                  <a:lnTo>
                    <a:pt x="1074" y="130"/>
                  </a:lnTo>
                  <a:lnTo>
                    <a:pt x="1059" y="132"/>
                  </a:lnTo>
                  <a:lnTo>
                    <a:pt x="1045" y="135"/>
                  </a:lnTo>
                  <a:lnTo>
                    <a:pt x="1029" y="136"/>
                  </a:lnTo>
                  <a:lnTo>
                    <a:pt x="1015" y="136"/>
                  </a:lnTo>
                  <a:lnTo>
                    <a:pt x="1001" y="136"/>
                  </a:lnTo>
                  <a:lnTo>
                    <a:pt x="986" y="135"/>
                  </a:lnTo>
                  <a:lnTo>
                    <a:pt x="973" y="131"/>
                  </a:lnTo>
                  <a:lnTo>
                    <a:pt x="959" y="127"/>
                  </a:lnTo>
                  <a:lnTo>
                    <a:pt x="946" y="119"/>
                  </a:lnTo>
                  <a:lnTo>
                    <a:pt x="933" y="111"/>
                  </a:lnTo>
                  <a:lnTo>
                    <a:pt x="922" y="101"/>
                  </a:lnTo>
                  <a:lnTo>
                    <a:pt x="910" y="88"/>
                  </a:lnTo>
                  <a:lnTo>
                    <a:pt x="896" y="66"/>
                  </a:lnTo>
                  <a:lnTo>
                    <a:pt x="885" y="48"/>
                  </a:lnTo>
                  <a:lnTo>
                    <a:pt x="881" y="40"/>
                  </a:lnTo>
                  <a:lnTo>
                    <a:pt x="875" y="33"/>
                  </a:lnTo>
                  <a:lnTo>
                    <a:pt x="869" y="26"/>
                  </a:lnTo>
                  <a:lnTo>
                    <a:pt x="862" y="21"/>
                  </a:lnTo>
                  <a:lnTo>
                    <a:pt x="852" y="16"/>
                  </a:lnTo>
                  <a:lnTo>
                    <a:pt x="842" y="12"/>
                  </a:lnTo>
                  <a:lnTo>
                    <a:pt x="828" y="8"/>
                  </a:lnTo>
                  <a:lnTo>
                    <a:pt x="810" y="6"/>
                  </a:lnTo>
                  <a:lnTo>
                    <a:pt x="790" y="3"/>
                  </a:lnTo>
                  <a:lnTo>
                    <a:pt x="766" y="2"/>
                  </a:lnTo>
                  <a:lnTo>
                    <a:pt x="736" y="1"/>
                  </a:lnTo>
                  <a:lnTo>
                    <a:pt x="702" y="1"/>
                  </a:lnTo>
                  <a:lnTo>
                    <a:pt x="673" y="1"/>
                  </a:lnTo>
                  <a:lnTo>
                    <a:pt x="634" y="0"/>
                  </a:lnTo>
                  <a:lnTo>
                    <a:pt x="591" y="0"/>
                  </a:lnTo>
                  <a:lnTo>
                    <a:pt x="547" y="1"/>
                  </a:lnTo>
                  <a:lnTo>
                    <a:pt x="524" y="1"/>
                  </a:lnTo>
                  <a:lnTo>
                    <a:pt x="503" y="3"/>
                  </a:lnTo>
                  <a:lnTo>
                    <a:pt x="483" y="5"/>
                  </a:lnTo>
                  <a:lnTo>
                    <a:pt x="465" y="7"/>
                  </a:lnTo>
                  <a:lnTo>
                    <a:pt x="447" y="10"/>
                  </a:lnTo>
                  <a:lnTo>
                    <a:pt x="433" y="15"/>
                  </a:lnTo>
                  <a:lnTo>
                    <a:pt x="421" y="20"/>
                  </a:lnTo>
                  <a:lnTo>
                    <a:pt x="413" y="26"/>
                  </a:lnTo>
                  <a:lnTo>
                    <a:pt x="399" y="46"/>
                  </a:lnTo>
                  <a:lnTo>
                    <a:pt x="380" y="75"/>
                  </a:lnTo>
                  <a:lnTo>
                    <a:pt x="368" y="90"/>
                  </a:lnTo>
                  <a:lnTo>
                    <a:pt x="356" y="104"/>
                  </a:lnTo>
                  <a:lnTo>
                    <a:pt x="347" y="111"/>
                  </a:lnTo>
                  <a:lnTo>
                    <a:pt x="339" y="117"/>
                  </a:lnTo>
                  <a:lnTo>
                    <a:pt x="330" y="123"/>
                  </a:lnTo>
                  <a:lnTo>
                    <a:pt x="320" y="127"/>
                  </a:lnTo>
                  <a:lnTo>
                    <a:pt x="312" y="130"/>
                  </a:lnTo>
                  <a:lnTo>
                    <a:pt x="303" y="132"/>
                  </a:lnTo>
                  <a:lnTo>
                    <a:pt x="295" y="135"/>
                  </a:lnTo>
                  <a:lnTo>
                    <a:pt x="285" y="136"/>
                  </a:lnTo>
                  <a:lnTo>
                    <a:pt x="268" y="137"/>
                  </a:lnTo>
                  <a:lnTo>
                    <a:pt x="249" y="136"/>
                  </a:lnTo>
                  <a:lnTo>
                    <a:pt x="230" y="134"/>
                  </a:lnTo>
                  <a:lnTo>
                    <a:pt x="211" y="131"/>
                  </a:lnTo>
                  <a:lnTo>
                    <a:pt x="193" y="128"/>
                  </a:lnTo>
                  <a:lnTo>
                    <a:pt x="174" y="123"/>
                  </a:lnTo>
                  <a:lnTo>
                    <a:pt x="156" y="119"/>
                  </a:lnTo>
                  <a:lnTo>
                    <a:pt x="138" y="116"/>
                  </a:lnTo>
                  <a:lnTo>
                    <a:pt x="119" y="114"/>
                  </a:lnTo>
                  <a:lnTo>
                    <a:pt x="100" y="112"/>
                  </a:lnTo>
                  <a:lnTo>
                    <a:pt x="83" y="112"/>
                  </a:lnTo>
                  <a:lnTo>
                    <a:pt x="65" y="115"/>
                  </a:lnTo>
                  <a:lnTo>
                    <a:pt x="57" y="116"/>
                  </a:lnTo>
                  <a:lnTo>
                    <a:pt x="47" y="118"/>
                  </a:lnTo>
                  <a:lnTo>
                    <a:pt x="39" y="122"/>
                  </a:lnTo>
                  <a:lnTo>
                    <a:pt x="31" y="125"/>
                  </a:lnTo>
                  <a:lnTo>
                    <a:pt x="15" y="134"/>
                  </a:lnTo>
                  <a:lnTo>
                    <a:pt x="11" y="137"/>
                  </a:lnTo>
                  <a:lnTo>
                    <a:pt x="8" y="139"/>
                  </a:lnTo>
                  <a:lnTo>
                    <a:pt x="4" y="142"/>
                  </a:lnTo>
                  <a:lnTo>
                    <a:pt x="0" y="145"/>
                  </a:lnTo>
                  <a:lnTo>
                    <a:pt x="269" y="507"/>
                  </a:lnTo>
                  <a:lnTo>
                    <a:pt x="1009" y="507"/>
                  </a:lnTo>
                  <a:lnTo>
                    <a:pt x="1284" y="141"/>
                  </a:lnTo>
                  <a:lnTo>
                    <a:pt x="1260" y="130"/>
                  </a:lnTo>
                  <a:lnTo>
                    <a:pt x="1242" y="122"/>
                  </a:lnTo>
                  <a:lnTo>
                    <a:pt x="1226" y="116"/>
                  </a:lnTo>
                  <a:lnTo>
                    <a:pt x="1212" y="114"/>
                  </a:lnTo>
                  <a:lnTo>
                    <a:pt x="1197" y="112"/>
                  </a:lnTo>
                  <a:lnTo>
                    <a:pt x="1179" y="114"/>
                  </a:lnTo>
                  <a:lnTo>
                    <a:pt x="1157" y="116"/>
                  </a:lnTo>
                  <a:lnTo>
                    <a:pt x="1129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-386139" y="3251191"/>
              <a:ext cx="433388" cy="398463"/>
            </a:xfrm>
            <a:custGeom>
              <a:avLst/>
              <a:gdLst>
                <a:gd name="T0" fmla="*/ 702 w 1365"/>
                <a:gd name="T1" fmla="*/ 175 h 1255"/>
                <a:gd name="T2" fmla="*/ 749 w 1365"/>
                <a:gd name="T3" fmla="*/ 113 h 1255"/>
                <a:gd name="T4" fmla="*/ 808 w 1365"/>
                <a:gd name="T5" fmla="*/ 62 h 1255"/>
                <a:gd name="T6" fmla="*/ 876 w 1365"/>
                <a:gd name="T7" fmla="*/ 26 h 1255"/>
                <a:gd name="T8" fmla="*/ 952 w 1365"/>
                <a:gd name="T9" fmla="*/ 5 h 1255"/>
                <a:gd name="T10" fmla="*/ 1024 w 1365"/>
                <a:gd name="T11" fmla="*/ 1 h 1255"/>
                <a:gd name="T12" fmla="*/ 1077 w 1365"/>
                <a:gd name="T13" fmla="*/ 8 h 1255"/>
                <a:gd name="T14" fmla="*/ 1127 w 1365"/>
                <a:gd name="T15" fmla="*/ 24 h 1255"/>
                <a:gd name="T16" fmla="*/ 1172 w 1365"/>
                <a:gd name="T17" fmla="*/ 46 h 1255"/>
                <a:gd name="T18" fmla="*/ 1213 w 1365"/>
                <a:gd name="T19" fmla="*/ 75 h 1255"/>
                <a:gd name="T20" fmla="*/ 1251 w 1365"/>
                <a:gd name="T21" fmla="*/ 109 h 1255"/>
                <a:gd name="T22" fmla="*/ 1284 w 1365"/>
                <a:gd name="T23" fmla="*/ 150 h 1255"/>
                <a:gd name="T24" fmla="*/ 1312 w 1365"/>
                <a:gd name="T25" fmla="*/ 195 h 1255"/>
                <a:gd name="T26" fmla="*/ 1334 w 1365"/>
                <a:gd name="T27" fmla="*/ 244 h 1255"/>
                <a:gd name="T28" fmla="*/ 1350 w 1365"/>
                <a:gd name="T29" fmla="*/ 297 h 1255"/>
                <a:gd name="T30" fmla="*/ 1360 w 1365"/>
                <a:gd name="T31" fmla="*/ 351 h 1255"/>
                <a:gd name="T32" fmla="*/ 1365 w 1365"/>
                <a:gd name="T33" fmla="*/ 406 h 1255"/>
                <a:gd name="T34" fmla="*/ 1358 w 1365"/>
                <a:gd name="T35" fmla="*/ 477 h 1255"/>
                <a:gd name="T36" fmla="*/ 1339 w 1365"/>
                <a:gd name="T37" fmla="*/ 554 h 1255"/>
                <a:gd name="T38" fmla="*/ 1313 w 1365"/>
                <a:gd name="T39" fmla="*/ 620 h 1255"/>
                <a:gd name="T40" fmla="*/ 1280 w 1365"/>
                <a:gd name="T41" fmla="*/ 681 h 1255"/>
                <a:gd name="T42" fmla="*/ 1241 w 1365"/>
                <a:gd name="T43" fmla="*/ 738 h 1255"/>
                <a:gd name="T44" fmla="*/ 1196 w 1365"/>
                <a:gd name="T45" fmla="*/ 791 h 1255"/>
                <a:gd name="T46" fmla="*/ 679 w 1365"/>
                <a:gd name="T47" fmla="*/ 1255 h 1255"/>
                <a:gd name="T48" fmla="*/ 169 w 1365"/>
                <a:gd name="T49" fmla="*/ 791 h 1255"/>
                <a:gd name="T50" fmla="*/ 125 w 1365"/>
                <a:gd name="T51" fmla="*/ 738 h 1255"/>
                <a:gd name="T52" fmla="*/ 85 w 1365"/>
                <a:gd name="T53" fmla="*/ 681 h 1255"/>
                <a:gd name="T54" fmla="*/ 52 w 1365"/>
                <a:gd name="T55" fmla="*/ 620 h 1255"/>
                <a:gd name="T56" fmla="*/ 27 w 1365"/>
                <a:gd name="T57" fmla="*/ 554 h 1255"/>
                <a:gd name="T58" fmla="*/ 8 w 1365"/>
                <a:gd name="T59" fmla="*/ 478 h 1255"/>
                <a:gd name="T60" fmla="*/ 0 w 1365"/>
                <a:gd name="T61" fmla="*/ 408 h 1255"/>
                <a:gd name="T62" fmla="*/ 3 w 1365"/>
                <a:gd name="T63" fmla="*/ 369 h 1255"/>
                <a:gd name="T64" fmla="*/ 11 w 1365"/>
                <a:gd name="T65" fmla="*/ 314 h 1255"/>
                <a:gd name="T66" fmla="*/ 25 w 1365"/>
                <a:gd name="T67" fmla="*/ 261 h 1255"/>
                <a:gd name="T68" fmla="*/ 46 w 1365"/>
                <a:gd name="T69" fmla="*/ 211 h 1255"/>
                <a:gd name="T70" fmla="*/ 72 w 1365"/>
                <a:gd name="T71" fmla="*/ 164 h 1255"/>
                <a:gd name="T72" fmla="*/ 102 w 1365"/>
                <a:gd name="T73" fmla="*/ 122 h 1255"/>
                <a:gd name="T74" fmla="*/ 139 w 1365"/>
                <a:gd name="T75" fmla="*/ 86 h 1255"/>
                <a:gd name="T76" fmla="*/ 179 w 1365"/>
                <a:gd name="T77" fmla="*/ 54 h 1255"/>
                <a:gd name="T78" fmla="*/ 223 w 1365"/>
                <a:gd name="T79" fmla="*/ 29 h 1255"/>
                <a:gd name="T80" fmla="*/ 271 w 1365"/>
                <a:gd name="T81" fmla="*/ 12 h 1255"/>
                <a:gd name="T82" fmla="*/ 323 w 1365"/>
                <a:gd name="T83" fmla="*/ 2 h 1255"/>
                <a:gd name="T84" fmla="*/ 387 w 1365"/>
                <a:gd name="T85" fmla="*/ 1 h 1255"/>
                <a:gd name="T86" fmla="*/ 463 w 1365"/>
                <a:gd name="T87" fmla="*/ 17 h 1255"/>
                <a:gd name="T88" fmla="*/ 533 w 1365"/>
                <a:gd name="T89" fmla="*/ 48 h 1255"/>
                <a:gd name="T90" fmla="*/ 592 w 1365"/>
                <a:gd name="T91" fmla="*/ 95 h 1255"/>
                <a:gd name="T92" fmla="*/ 641 w 1365"/>
                <a:gd name="T93" fmla="*/ 152 h 1255"/>
                <a:gd name="T94" fmla="*/ 679 w 1365"/>
                <a:gd name="T95" fmla="*/ 222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5" h="1255">
                  <a:moveTo>
                    <a:pt x="679" y="222"/>
                  </a:moveTo>
                  <a:lnTo>
                    <a:pt x="690" y="198"/>
                  </a:lnTo>
                  <a:lnTo>
                    <a:pt x="702" y="175"/>
                  </a:lnTo>
                  <a:lnTo>
                    <a:pt x="716" y="152"/>
                  </a:lnTo>
                  <a:lnTo>
                    <a:pt x="733" y="133"/>
                  </a:lnTo>
                  <a:lnTo>
                    <a:pt x="749" y="113"/>
                  </a:lnTo>
                  <a:lnTo>
                    <a:pt x="768" y="95"/>
                  </a:lnTo>
                  <a:lnTo>
                    <a:pt x="787" y="77"/>
                  </a:lnTo>
                  <a:lnTo>
                    <a:pt x="808" y="62"/>
                  </a:lnTo>
                  <a:lnTo>
                    <a:pt x="830" y="48"/>
                  </a:lnTo>
                  <a:lnTo>
                    <a:pt x="852" y="36"/>
                  </a:lnTo>
                  <a:lnTo>
                    <a:pt x="876" y="26"/>
                  </a:lnTo>
                  <a:lnTo>
                    <a:pt x="900" y="17"/>
                  </a:lnTo>
                  <a:lnTo>
                    <a:pt x="926" y="9"/>
                  </a:lnTo>
                  <a:lnTo>
                    <a:pt x="952" y="5"/>
                  </a:lnTo>
                  <a:lnTo>
                    <a:pt x="979" y="1"/>
                  </a:lnTo>
                  <a:lnTo>
                    <a:pt x="1006" y="0"/>
                  </a:lnTo>
                  <a:lnTo>
                    <a:pt x="1024" y="1"/>
                  </a:lnTo>
                  <a:lnTo>
                    <a:pt x="1042" y="2"/>
                  </a:lnTo>
                  <a:lnTo>
                    <a:pt x="1060" y="5"/>
                  </a:lnTo>
                  <a:lnTo>
                    <a:pt x="1077" y="8"/>
                  </a:lnTo>
                  <a:lnTo>
                    <a:pt x="1094" y="12"/>
                  </a:lnTo>
                  <a:lnTo>
                    <a:pt x="1110" y="18"/>
                  </a:lnTo>
                  <a:lnTo>
                    <a:pt x="1127" y="24"/>
                  </a:lnTo>
                  <a:lnTo>
                    <a:pt x="1142" y="29"/>
                  </a:lnTo>
                  <a:lnTo>
                    <a:pt x="1157" y="38"/>
                  </a:lnTo>
                  <a:lnTo>
                    <a:pt x="1172" y="46"/>
                  </a:lnTo>
                  <a:lnTo>
                    <a:pt x="1186" y="54"/>
                  </a:lnTo>
                  <a:lnTo>
                    <a:pt x="1200" y="65"/>
                  </a:lnTo>
                  <a:lnTo>
                    <a:pt x="1213" y="75"/>
                  </a:lnTo>
                  <a:lnTo>
                    <a:pt x="1227" y="86"/>
                  </a:lnTo>
                  <a:lnTo>
                    <a:pt x="1239" y="97"/>
                  </a:lnTo>
                  <a:lnTo>
                    <a:pt x="1251" y="109"/>
                  </a:lnTo>
                  <a:lnTo>
                    <a:pt x="1263" y="122"/>
                  </a:lnTo>
                  <a:lnTo>
                    <a:pt x="1273" y="136"/>
                  </a:lnTo>
                  <a:lnTo>
                    <a:pt x="1284" y="150"/>
                  </a:lnTo>
                  <a:lnTo>
                    <a:pt x="1294" y="164"/>
                  </a:lnTo>
                  <a:lnTo>
                    <a:pt x="1302" y="179"/>
                  </a:lnTo>
                  <a:lnTo>
                    <a:pt x="1312" y="195"/>
                  </a:lnTo>
                  <a:lnTo>
                    <a:pt x="1320" y="211"/>
                  </a:lnTo>
                  <a:lnTo>
                    <a:pt x="1327" y="227"/>
                  </a:lnTo>
                  <a:lnTo>
                    <a:pt x="1334" y="244"/>
                  </a:lnTo>
                  <a:lnTo>
                    <a:pt x="1340" y="261"/>
                  </a:lnTo>
                  <a:lnTo>
                    <a:pt x="1346" y="279"/>
                  </a:lnTo>
                  <a:lnTo>
                    <a:pt x="1350" y="297"/>
                  </a:lnTo>
                  <a:lnTo>
                    <a:pt x="1354" y="314"/>
                  </a:lnTo>
                  <a:lnTo>
                    <a:pt x="1358" y="333"/>
                  </a:lnTo>
                  <a:lnTo>
                    <a:pt x="1360" y="351"/>
                  </a:lnTo>
                  <a:lnTo>
                    <a:pt x="1362" y="369"/>
                  </a:lnTo>
                  <a:lnTo>
                    <a:pt x="1363" y="379"/>
                  </a:lnTo>
                  <a:lnTo>
                    <a:pt x="1365" y="406"/>
                  </a:lnTo>
                  <a:lnTo>
                    <a:pt x="1363" y="426"/>
                  </a:lnTo>
                  <a:lnTo>
                    <a:pt x="1362" y="450"/>
                  </a:lnTo>
                  <a:lnTo>
                    <a:pt x="1358" y="477"/>
                  </a:lnTo>
                  <a:lnTo>
                    <a:pt x="1350" y="510"/>
                  </a:lnTo>
                  <a:lnTo>
                    <a:pt x="1345" y="532"/>
                  </a:lnTo>
                  <a:lnTo>
                    <a:pt x="1339" y="554"/>
                  </a:lnTo>
                  <a:lnTo>
                    <a:pt x="1331" y="577"/>
                  </a:lnTo>
                  <a:lnTo>
                    <a:pt x="1322" y="599"/>
                  </a:lnTo>
                  <a:lnTo>
                    <a:pt x="1313" y="620"/>
                  </a:lnTo>
                  <a:lnTo>
                    <a:pt x="1302" y="641"/>
                  </a:lnTo>
                  <a:lnTo>
                    <a:pt x="1292" y="661"/>
                  </a:lnTo>
                  <a:lnTo>
                    <a:pt x="1280" y="681"/>
                  </a:lnTo>
                  <a:lnTo>
                    <a:pt x="1268" y="701"/>
                  </a:lnTo>
                  <a:lnTo>
                    <a:pt x="1254" y="720"/>
                  </a:lnTo>
                  <a:lnTo>
                    <a:pt x="1241" y="738"/>
                  </a:lnTo>
                  <a:lnTo>
                    <a:pt x="1226" y="756"/>
                  </a:lnTo>
                  <a:lnTo>
                    <a:pt x="1212" y="774"/>
                  </a:lnTo>
                  <a:lnTo>
                    <a:pt x="1196" y="791"/>
                  </a:lnTo>
                  <a:lnTo>
                    <a:pt x="1179" y="808"/>
                  </a:lnTo>
                  <a:lnTo>
                    <a:pt x="1163" y="823"/>
                  </a:lnTo>
                  <a:lnTo>
                    <a:pt x="679" y="1255"/>
                  </a:lnTo>
                  <a:lnTo>
                    <a:pt x="202" y="823"/>
                  </a:lnTo>
                  <a:lnTo>
                    <a:pt x="186" y="808"/>
                  </a:lnTo>
                  <a:lnTo>
                    <a:pt x="169" y="791"/>
                  </a:lnTo>
                  <a:lnTo>
                    <a:pt x="154" y="774"/>
                  </a:lnTo>
                  <a:lnTo>
                    <a:pt x="139" y="756"/>
                  </a:lnTo>
                  <a:lnTo>
                    <a:pt x="125" y="738"/>
                  </a:lnTo>
                  <a:lnTo>
                    <a:pt x="111" y="720"/>
                  </a:lnTo>
                  <a:lnTo>
                    <a:pt x="98" y="701"/>
                  </a:lnTo>
                  <a:lnTo>
                    <a:pt x="85" y="681"/>
                  </a:lnTo>
                  <a:lnTo>
                    <a:pt x="73" y="661"/>
                  </a:lnTo>
                  <a:lnTo>
                    <a:pt x="63" y="641"/>
                  </a:lnTo>
                  <a:lnTo>
                    <a:pt x="52" y="620"/>
                  </a:lnTo>
                  <a:lnTo>
                    <a:pt x="43" y="599"/>
                  </a:lnTo>
                  <a:lnTo>
                    <a:pt x="34" y="577"/>
                  </a:lnTo>
                  <a:lnTo>
                    <a:pt x="27" y="554"/>
                  </a:lnTo>
                  <a:lnTo>
                    <a:pt x="20" y="532"/>
                  </a:lnTo>
                  <a:lnTo>
                    <a:pt x="15" y="510"/>
                  </a:lnTo>
                  <a:lnTo>
                    <a:pt x="8" y="478"/>
                  </a:lnTo>
                  <a:lnTo>
                    <a:pt x="4" y="451"/>
                  </a:lnTo>
                  <a:lnTo>
                    <a:pt x="2" y="428"/>
                  </a:lnTo>
                  <a:lnTo>
                    <a:pt x="0" y="408"/>
                  </a:lnTo>
                  <a:lnTo>
                    <a:pt x="0" y="397"/>
                  </a:lnTo>
                  <a:lnTo>
                    <a:pt x="2" y="376"/>
                  </a:lnTo>
                  <a:lnTo>
                    <a:pt x="3" y="369"/>
                  </a:lnTo>
                  <a:lnTo>
                    <a:pt x="5" y="351"/>
                  </a:lnTo>
                  <a:lnTo>
                    <a:pt x="8" y="333"/>
                  </a:lnTo>
                  <a:lnTo>
                    <a:pt x="11" y="314"/>
                  </a:lnTo>
                  <a:lnTo>
                    <a:pt x="15" y="297"/>
                  </a:lnTo>
                  <a:lnTo>
                    <a:pt x="20" y="279"/>
                  </a:lnTo>
                  <a:lnTo>
                    <a:pt x="25" y="261"/>
                  </a:lnTo>
                  <a:lnTo>
                    <a:pt x="32" y="244"/>
                  </a:lnTo>
                  <a:lnTo>
                    <a:pt x="38" y="227"/>
                  </a:lnTo>
                  <a:lnTo>
                    <a:pt x="46" y="211"/>
                  </a:lnTo>
                  <a:lnTo>
                    <a:pt x="53" y="195"/>
                  </a:lnTo>
                  <a:lnTo>
                    <a:pt x="63" y="179"/>
                  </a:lnTo>
                  <a:lnTo>
                    <a:pt x="72" y="164"/>
                  </a:lnTo>
                  <a:lnTo>
                    <a:pt x="81" y="150"/>
                  </a:lnTo>
                  <a:lnTo>
                    <a:pt x="92" y="136"/>
                  </a:lnTo>
                  <a:lnTo>
                    <a:pt x="102" y="122"/>
                  </a:lnTo>
                  <a:lnTo>
                    <a:pt x="114" y="109"/>
                  </a:lnTo>
                  <a:lnTo>
                    <a:pt x="126" y="97"/>
                  </a:lnTo>
                  <a:lnTo>
                    <a:pt x="139" y="86"/>
                  </a:lnTo>
                  <a:lnTo>
                    <a:pt x="152" y="75"/>
                  </a:lnTo>
                  <a:lnTo>
                    <a:pt x="165" y="65"/>
                  </a:lnTo>
                  <a:lnTo>
                    <a:pt x="179" y="54"/>
                  </a:lnTo>
                  <a:lnTo>
                    <a:pt x="193" y="46"/>
                  </a:lnTo>
                  <a:lnTo>
                    <a:pt x="208" y="38"/>
                  </a:lnTo>
                  <a:lnTo>
                    <a:pt x="223" y="29"/>
                  </a:lnTo>
                  <a:lnTo>
                    <a:pt x="238" y="24"/>
                  </a:lnTo>
                  <a:lnTo>
                    <a:pt x="255" y="18"/>
                  </a:lnTo>
                  <a:lnTo>
                    <a:pt x="271" y="12"/>
                  </a:lnTo>
                  <a:lnTo>
                    <a:pt x="289" y="8"/>
                  </a:lnTo>
                  <a:lnTo>
                    <a:pt x="305" y="5"/>
                  </a:lnTo>
                  <a:lnTo>
                    <a:pt x="323" y="2"/>
                  </a:lnTo>
                  <a:lnTo>
                    <a:pt x="341" y="1"/>
                  </a:lnTo>
                  <a:lnTo>
                    <a:pt x="359" y="0"/>
                  </a:lnTo>
                  <a:lnTo>
                    <a:pt x="387" y="1"/>
                  </a:lnTo>
                  <a:lnTo>
                    <a:pt x="413" y="5"/>
                  </a:lnTo>
                  <a:lnTo>
                    <a:pt x="439" y="9"/>
                  </a:lnTo>
                  <a:lnTo>
                    <a:pt x="463" y="17"/>
                  </a:lnTo>
                  <a:lnTo>
                    <a:pt x="487" y="26"/>
                  </a:lnTo>
                  <a:lnTo>
                    <a:pt x="510" y="36"/>
                  </a:lnTo>
                  <a:lnTo>
                    <a:pt x="533" y="48"/>
                  </a:lnTo>
                  <a:lnTo>
                    <a:pt x="554" y="62"/>
                  </a:lnTo>
                  <a:lnTo>
                    <a:pt x="574" y="77"/>
                  </a:lnTo>
                  <a:lnTo>
                    <a:pt x="592" y="95"/>
                  </a:lnTo>
                  <a:lnTo>
                    <a:pt x="610" y="113"/>
                  </a:lnTo>
                  <a:lnTo>
                    <a:pt x="626" y="133"/>
                  </a:lnTo>
                  <a:lnTo>
                    <a:pt x="641" y="152"/>
                  </a:lnTo>
                  <a:lnTo>
                    <a:pt x="656" y="175"/>
                  </a:lnTo>
                  <a:lnTo>
                    <a:pt x="667" y="198"/>
                  </a:lnTo>
                  <a:lnTo>
                    <a:pt x="679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55" name="Freeform 9"/>
          <p:cNvSpPr>
            <a:spLocks/>
          </p:cNvSpPr>
          <p:nvPr userDrawn="1"/>
        </p:nvSpPr>
        <p:spPr bwMode="auto">
          <a:xfrm flipV="1">
            <a:off x="3679665" y="4112993"/>
            <a:ext cx="3310000" cy="1794722"/>
          </a:xfrm>
          <a:custGeom>
            <a:avLst/>
            <a:gdLst>
              <a:gd name="T0" fmla="*/ 0 w 5720"/>
              <a:gd name="T1" fmla="*/ 91 h 5404"/>
              <a:gd name="T2" fmla="*/ 5720 w 5720"/>
              <a:gd name="T3" fmla="*/ 0 h 5404"/>
              <a:gd name="T4" fmla="*/ 4291 w 5720"/>
              <a:gd name="T5" fmla="*/ 5404 h 5404"/>
              <a:gd name="T6" fmla="*/ 321 w 5720"/>
              <a:gd name="T7" fmla="*/ 5092 h 5404"/>
              <a:gd name="T8" fmla="*/ 0 w 5720"/>
              <a:gd name="T9" fmla="*/ 91 h 5404"/>
              <a:gd name="connsiteX0" fmla="*/ 0 w 10000"/>
              <a:gd name="connsiteY0" fmla="*/ 168 h 10000"/>
              <a:gd name="connsiteX1" fmla="*/ 10000 w 10000"/>
              <a:gd name="connsiteY1" fmla="*/ 0 h 10000"/>
              <a:gd name="connsiteX2" fmla="*/ 8971 w 10000"/>
              <a:gd name="connsiteY2" fmla="*/ 10000 h 10000"/>
              <a:gd name="connsiteX3" fmla="*/ 561 w 10000"/>
              <a:gd name="connsiteY3" fmla="*/ 9423 h 10000"/>
              <a:gd name="connsiteX4" fmla="*/ 0 w 10000"/>
              <a:gd name="connsiteY4" fmla="*/ 168 h 10000"/>
              <a:gd name="connsiteX0" fmla="*/ 0 w 10000"/>
              <a:gd name="connsiteY0" fmla="*/ 168 h 10000"/>
              <a:gd name="connsiteX1" fmla="*/ 10000 w 10000"/>
              <a:gd name="connsiteY1" fmla="*/ 0 h 10000"/>
              <a:gd name="connsiteX2" fmla="*/ 8971 w 10000"/>
              <a:gd name="connsiteY2" fmla="*/ 10000 h 10000"/>
              <a:gd name="connsiteX3" fmla="*/ 240 w 10000"/>
              <a:gd name="connsiteY3" fmla="*/ 9356 h 10000"/>
              <a:gd name="connsiteX4" fmla="*/ 0 w 10000"/>
              <a:gd name="connsiteY4" fmla="*/ 168 h 10000"/>
              <a:gd name="connsiteX0" fmla="*/ 0 w 10000"/>
              <a:gd name="connsiteY0" fmla="*/ 168 h 13369"/>
              <a:gd name="connsiteX1" fmla="*/ 10000 w 10000"/>
              <a:gd name="connsiteY1" fmla="*/ 0 h 13369"/>
              <a:gd name="connsiteX2" fmla="*/ 8971 w 10000"/>
              <a:gd name="connsiteY2" fmla="*/ 10000 h 13369"/>
              <a:gd name="connsiteX3" fmla="*/ 313 w 10000"/>
              <a:gd name="connsiteY3" fmla="*/ 13369 h 13369"/>
              <a:gd name="connsiteX4" fmla="*/ 0 w 10000"/>
              <a:gd name="connsiteY4" fmla="*/ 168 h 13369"/>
              <a:gd name="connsiteX0" fmla="*/ 0 w 10000"/>
              <a:gd name="connsiteY0" fmla="*/ 168 h 13369"/>
              <a:gd name="connsiteX1" fmla="*/ 10000 w 10000"/>
              <a:gd name="connsiteY1" fmla="*/ 0 h 13369"/>
              <a:gd name="connsiteX2" fmla="*/ 9044 w 10000"/>
              <a:gd name="connsiteY2" fmla="*/ 5987 h 13369"/>
              <a:gd name="connsiteX3" fmla="*/ 313 w 10000"/>
              <a:gd name="connsiteY3" fmla="*/ 13369 h 13369"/>
              <a:gd name="connsiteX4" fmla="*/ 0 w 10000"/>
              <a:gd name="connsiteY4" fmla="*/ 168 h 13369"/>
              <a:gd name="connsiteX0" fmla="*/ 0 w 10000"/>
              <a:gd name="connsiteY0" fmla="*/ 168 h 10488"/>
              <a:gd name="connsiteX1" fmla="*/ 10000 w 10000"/>
              <a:gd name="connsiteY1" fmla="*/ 0 h 10488"/>
              <a:gd name="connsiteX2" fmla="*/ 9044 w 10000"/>
              <a:gd name="connsiteY2" fmla="*/ 5987 h 10488"/>
              <a:gd name="connsiteX3" fmla="*/ 265 w 10000"/>
              <a:gd name="connsiteY3" fmla="*/ 10488 h 10488"/>
              <a:gd name="connsiteX4" fmla="*/ 0 w 10000"/>
              <a:gd name="connsiteY4" fmla="*/ 168 h 10488"/>
              <a:gd name="connsiteX0" fmla="*/ 0 w 9273"/>
              <a:gd name="connsiteY0" fmla="*/ 0 h 10320"/>
              <a:gd name="connsiteX1" fmla="*/ 9273 w 9273"/>
              <a:gd name="connsiteY1" fmla="*/ 141 h 10320"/>
              <a:gd name="connsiteX2" fmla="*/ 9044 w 9273"/>
              <a:gd name="connsiteY2" fmla="*/ 5819 h 10320"/>
              <a:gd name="connsiteX3" fmla="*/ 265 w 9273"/>
              <a:gd name="connsiteY3" fmla="*/ 10320 h 10320"/>
              <a:gd name="connsiteX4" fmla="*/ 0 w 9273"/>
              <a:gd name="connsiteY4" fmla="*/ 0 h 10320"/>
              <a:gd name="connsiteX0" fmla="*/ 0 w 10000"/>
              <a:gd name="connsiteY0" fmla="*/ 0 h 6967"/>
              <a:gd name="connsiteX1" fmla="*/ 10000 w 10000"/>
              <a:gd name="connsiteY1" fmla="*/ 137 h 6967"/>
              <a:gd name="connsiteX2" fmla="*/ 9753 w 10000"/>
              <a:gd name="connsiteY2" fmla="*/ 5639 h 6967"/>
              <a:gd name="connsiteX3" fmla="*/ 181 w 10000"/>
              <a:gd name="connsiteY3" fmla="*/ 6967 h 6967"/>
              <a:gd name="connsiteX4" fmla="*/ 0 w 10000"/>
              <a:gd name="connsiteY4" fmla="*/ 0 h 6967"/>
              <a:gd name="connsiteX0" fmla="*/ 0 w 10000"/>
              <a:gd name="connsiteY0" fmla="*/ 0 h 10000"/>
              <a:gd name="connsiteX1" fmla="*/ 10000 w 10000"/>
              <a:gd name="connsiteY1" fmla="*/ 197 h 10000"/>
              <a:gd name="connsiteX2" fmla="*/ 9781 w 10000"/>
              <a:gd name="connsiteY2" fmla="*/ 9062 h 10000"/>
              <a:gd name="connsiteX3" fmla="*/ 181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97"/>
                </a:lnTo>
                <a:cubicBezTo>
                  <a:pt x="9918" y="2829"/>
                  <a:pt x="9863" y="6428"/>
                  <a:pt x="9781" y="9062"/>
                </a:cubicBezTo>
                <a:lnTo>
                  <a:pt x="181" y="10000"/>
                </a:lnTo>
                <a:cubicBezTo>
                  <a:pt x="69" y="3880"/>
                  <a:pt x="112" y="612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56" name="Группа 55"/>
          <p:cNvGrpSpPr/>
          <p:nvPr userDrawn="1"/>
        </p:nvGrpSpPr>
        <p:grpSpPr>
          <a:xfrm>
            <a:off x="7095631" y="2101463"/>
            <a:ext cx="563712" cy="304483"/>
            <a:chOff x="-525197" y="2859656"/>
            <a:chExt cx="998538" cy="719138"/>
          </a:xfrm>
          <a:solidFill>
            <a:schemeClr val="accent3"/>
          </a:solidFill>
        </p:grpSpPr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-525197" y="2862831"/>
              <a:ext cx="803275" cy="700088"/>
            </a:xfrm>
            <a:custGeom>
              <a:avLst/>
              <a:gdLst>
                <a:gd name="T0" fmla="*/ 345 w 2528"/>
                <a:gd name="T1" fmla="*/ 275 h 2206"/>
                <a:gd name="T2" fmla="*/ 492 w 2528"/>
                <a:gd name="T3" fmla="*/ 296 h 2206"/>
                <a:gd name="T4" fmla="*/ 599 w 2528"/>
                <a:gd name="T5" fmla="*/ 256 h 2206"/>
                <a:gd name="T6" fmla="*/ 988 w 2528"/>
                <a:gd name="T7" fmla="*/ 50 h 2206"/>
                <a:gd name="T8" fmla="*/ 1214 w 2528"/>
                <a:gd name="T9" fmla="*/ 0 h 2206"/>
                <a:gd name="T10" fmla="*/ 1397 w 2528"/>
                <a:gd name="T11" fmla="*/ 57 h 2206"/>
                <a:gd name="T12" fmla="*/ 1389 w 2528"/>
                <a:gd name="T13" fmla="*/ 149 h 2206"/>
                <a:gd name="T14" fmla="*/ 1189 w 2528"/>
                <a:gd name="T15" fmla="*/ 263 h 2206"/>
                <a:gd name="T16" fmla="*/ 986 w 2528"/>
                <a:gd name="T17" fmla="*/ 402 h 2206"/>
                <a:gd name="T18" fmla="*/ 901 w 2528"/>
                <a:gd name="T19" fmla="*/ 590 h 2206"/>
                <a:gd name="T20" fmla="*/ 955 w 2528"/>
                <a:gd name="T21" fmla="*/ 791 h 2206"/>
                <a:gd name="T22" fmla="*/ 1115 w 2528"/>
                <a:gd name="T23" fmla="*/ 914 h 2206"/>
                <a:gd name="T24" fmla="*/ 1223 w 2528"/>
                <a:gd name="T25" fmla="*/ 928 h 2206"/>
                <a:gd name="T26" fmla="*/ 1394 w 2528"/>
                <a:gd name="T27" fmla="*/ 872 h 2206"/>
                <a:gd name="T28" fmla="*/ 1673 w 2528"/>
                <a:gd name="T29" fmla="*/ 745 h 2206"/>
                <a:gd name="T30" fmla="*/ 1801 w 2528"/>
                <a:gd name="T31" fmla="*/ 735 h 2206"/>
                <a:gd name="T32" fmla="*/ 1975 w 2528"/>
                <a:gd name="T33" fmla="*/ 871 h 2206"/>
                <a:gd name="T34" fmla="*/ 2493 w 2528"/>
                <a:gd name="T35" fmla="*/ 1387 h 2206"/>
                <a:gd name="T36" fmla="*/ 2528 w 2528"/>
                <a:gd name="T37" fmla="*/ 1492 h 2206"/>
                <a:gd name="T38" fmla="*/ 2479 w 2528"/>
                <a:gd name="T39" fmla="*/ 1587 h 2206"/>
                <a:gd name="T40" fmla="*/ 2377 w 2528"/>
                <a:gd name="T41" fmla="*/ 1617 h 2206"/>
                <a:gd name="T42" fmla="*/ 2264 w 2528"/>
                <a:gd name="T43" fmla="*/ 1548 h 2206"/>
                <a:gd name="T44" fmla="*/ 2089 w 2528"/>
                <a:gd name="T45" fmla="*/ 1375 h 2206"/>
                <a:gd name="T46" fmla="*/ 2049 w 2528"/>
                <a:gd name="T47" fmla="*/ 1370 h 2206"/>
                <a:gd name="T48" fmla="*/ 2091 w 2528"/>
                <a:gd name="T49" fmla="*/ 1439 h 2206"/>
                <a:gd name="T50" fmla="*/ 2260 w 2528"/>
                <a:gd name="T51" fmla="*/ 1618 h 2206"/>
                <a:gd name="T52" fmla="*/ 2289 w 2528"/>
                <a:gd name="T53" fmla="*/ 1747 h 2206"/>
                <a:gd name="T54" fmla="*/ 2206 w 2528"/>
                <a:gd name="T55" fmla="*/ 1839 h 2206"/>
                <a:gd name="T56" fmla="*/ 2119 w 2528"/>
                <a:gd name="T57" fmla="*/ 1841 h 2206"/>
                <a:gd name="T58" fmla="*/ 2021 w 2528"/>
                <a:gd name="T59" fmla="*/ 1768 h 2206"/>
                <a:gd name="T60" fmla="*/ 1808 w 2528"/>
                <a:gd name="T61" fmla="*/ 1563 h 2206"/>
                <a:gd name="T62" fmla="*/ 1793 w 2528"/>
                <a:gd name="T63" fmla="*/ 1598 h 2206"/>
                <a:gd name="T64" fmla="*/ 1957 w 2528"/>
                <a:gd name="T65" fmla="*/ 1772 h 2206"/>
                <a:gd name="T66" fmla="*/ 2024 w 2528"/>
                <a:gd name="T67" fmla="*/ 1879 h 2206"/>
                <a:gd name="T68" fmla="*/ 2009 w 2528"/>
                <a:gd name="T69" fmla="*/ 1964 h 2206"/>
                <a:gd name="T70" fmla="*/ 1953 w 2528"/>
                <a:gd name="T71" fmla="*/ 2020 h 2206"/>
                <a:gd name="T72" fmla="*/ 1872 w 2528"/>
                <a:gd name="T73" fmla="*/ 2034 h 2206"/>
                <a:gd name="T74" fmla="*/ 1797 w 2528"/>
                <a:gd name="T75" fmla="*/ 1999 h 2206"/>
                <a:gd name="T76" fmla="*/ 1613 w 2528"/>
                <a:gd name="T77" fmla="*/ 1813 h 2206"/>
                <a:gd name="T78" fmla="*/ 1533 w 2528"/>
                <a:gd name="T79" fmla="*/ 1754 h 2206"/>
                <a:gd name="T80" fmla="*/ 1545 w 2528"/>
                <a:gd name="T81" fmla="*/ 1806 h 2206"/>
                <a:gd name="T82" fmla="*/ 1729 w 2528"/>
                <a:gd name="T83" fmla="*/ 2006 h 2206"/>
                <a:gd name="T84" fmla="*/ 1742 w 2528"/>
                <a:gd name="T85" fmla="*/ 2097 h 2206"/>
                <a:gd name="T86" fmla="*/ 1688 w 2528"/>
                <a:gd name="T87" fmla="*/ 2180 h 2206"/>
                <a:gd name="T88" fmla="*/ 1583 w 2528"/>
                <a:gd name="T89" fmla="*/ 2203 h 2206"/>
                <a:gd name="T90" fmla="*/ 1464 w 2528"/>
                <a:gd name="T91" fmla="*/ 2115 h 2206"/>
                <a:gd name="T92" fmla="*/ 1439 w 2528"/>
                <a:gd name="T93" fmla="*/ 1990 h 2206"/>
                <a:gd name="T94" fmla="*/ 1351 w 2528"/>
                <a:gd name="T95" fmla="*/ 1811 h 2206"/>
                <a:gd name="T96" fmla="*/ 1220 w 2528"/>
                <a:gd name="T97" fmla="*/ 1719 h 2206"/>
                <a:gd name="T98" fmla="*/ 1157 w 2528"/>
                <a:gd name="T99" fmla="*/ 1604 h 2206"/>
                <a:gd name="T100" fmla="*/ 1050 w 2528"/>
                <a:gd name="T101" fmla="*/ 1522 h 2206"/>
                <a:gd name="T102" fmla="*/ 986 w 2528"/>
                <a:gd name="T103" fmla="*/ 1440 h 2206"/>
                <a:gd name="T104" fmla="*/ 903 w 2528"/>
                <a:gd name="T105" fmla="*/ 1345 h 2206"/>
                <a:gd name="T106" fmla="*/ 808 w 2528"/>
                <a:gd name="T107" fmla="*/ 1284 h 2206"/>
                <a:gd name="T108" fmla="*/ 751 w 2528"/>
                <a:gd name="T109" fmla="*/ 1182 h 2206"/>
                <a:gd name="T110" fmla="*/ 662 w 2528"/>
                <a:gd name="T111" fmla="*/ 1110 h 2206"/>
                <a:gd name="T112" fmla="*/ 553 w 2528"/>
                <a:gd name="T113" fmla="*/ 1075 h 2206"/>
                <a:gd name="T114" fmla="*/ 433 w 2528"/>
                <a:gd name="T115" fmla="*/ 1078 h 2206"/>
                <a:gd name="T116" fmla="*/ 286 w 2528"/>
                <a:gd name="T117" fmla="*/ 1143 h 2206"/>
                <a:gd name="T118" fmla="*/ 185 w 2528"/>
                <a:gd name="T119" fmla="*/ 1269 h 2206"/>
                <a:gd name="T120" fmla="*/ 42 w 2528"/>
                <a:gd name="T121" fmla="*/ 1260 h 2206"/>
                <a:gd name="T122" fmla="*/ 0 w 2528"/>
                <a:gd name="T123" fmla="*/ 770 h 2206"/>
                <a:gd name="T124" fmla="*/ 0 w 2528"/>
                <a:gd name="T125" fmla="*/ 227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8" h="2206">
                  <a:moveTo>
                    <a:pt x="0" y="159"/>
                  </a:moveTo>
                  <a:lnTo>
                    <a:pt x="49" y="176"/>
                  </a:lnTo>
                  <a:lnTo>
                    <a:pt x="99" y="193"/>
                  </a:lnTo>
                  <a:lnTo>
                    <a:pt x="148" y="210"/>
                  </a:lnTo>
                  <a:lnTo>
                    <a:pt x="197" y="227"/>
                  </a:lnTo>
                  <a:lnTo>
                    <a:pt x="246" y="244"/>
                  </a:lnTo>
                  <a:lnTo>
                    <a:pt x="296" y="260"/>
                  </a:lnTo>
                  <a:lnTo>
                    <a:pt x="345" y="275"/>
                  </a:lnTo>
                  <a:lnTo>
                    <a:pt x="395" y="289"/>
                  </a:lnTo>
                  <a:lnTo>
                    <a:pt x="409" y="293"/>
                  </a:lnTo>
                  <a:lnTo>
                    <a:pt x="423" y="296"/>
                  </a:lnTo>
                  <a:lnTo>
                    <a:pt x="437" y="297"/>
                  </a:lnTo>
                  <a:lnTo>
                    <a:pt x="451" y="299"/>
                  </a:lnTo>
                  <a:lnTo>
                    <a:pt x="465" y="299"/>
                  </a:lnTo>
                  <a:lnTo>
                    <a:pt x="478" y="297"/>
                  </a:lnTo>
                  <a:lnTo>
                    <a:pt x="492" y="296"/>
                  </a:lnTo>
                  <a:lnTo>
                    <a:pt x="507" y="294"/>
                  </a:lnTo>
                  <a:lnTo>
                    <a:pt x="519" y="290"/>
                  </a:lnTo>
                  <a:lnTo>
                    <a:pt x="533" y="287"/>
                  </a:lnTo>
                  <a:lnTo>
                    <a:pt x="546" y="282"/>
                  </a:lnTo>
                  <a:lnTo>
                    <a:pt x="560" y="276"/>
                  </a:lnTo>
                  <a:lnTo>
                    <a:pt x="573" y="271"/>
                  </a:lnTo>
                  <a:lnTo>
                    <a:pt x="586" y="265"/>
                  </a:lnTo>
                  <a:lnTo>
                    <a:pt x="599" y="256"/>
                  </a:lnTo>
                  <a:lnTo>
                    <a:pt x="612" y="249"/>
                  </a:lnTo>
                  <a:lnTo>
                    <a:pt x="664" y="217"/>
                  </a:lnTo>
                  <a:lnTo>
                    <a:pt x="716" y="186"/>
                  </a:lnTo>
                  <a:lnTo>
                    <a:pt x="769" y="156"/>
                  </a:lnTo>
                  <a:lnTo>
                    <a:pt x="822" y="126"/>
                  </a:lnTo>
                  <a:lnTo>
                    <a:pt x="877" y="99"/>
                  </a:lnTo>
                  <a:lnTo>
                    <a:pt x="932" y="74"/>
                  </a:lnTo>
                  <a:lnTo>
                    <a:pt x="988" y="50"/>
                  </a:lnTo>
                  <a:lnTo>
                    <a:pt x="1044" y="28"/>
                  </a:lnTo>
                  <a:lnTo>
                    <a:pt x="1069" y="20"/>
                  </a:lnTo>
                  <a:lnTo>
                    <a:pt x="1094" y="13"/>
                  </a:lnTo>
                  <a:lnTo>
                    <a:pt x="1118" y="8"/>
                  </a:lnTo>
                  <a:lnTo>
                    <a:pt x="1143" y="3"/>
                  </a:lnTo>
                  <a:lnTo>
                    <a:pt x="1166" y="1"/>
                  </a:lnTo>
                  <a:lnTo>
                    <a:pt x="1190" y="0"/>
                  </a:lnTo>
                  <a:lnTo>
                    <a:pt x="1214" y="0"/>
                  </a:lnTo>
                  <a:lnTo>
                    <a:pt x="1238" y="2"/>
                  </a:lnTo>
                  <a:lnTo>
                    <a:pt x="1260" y="6"/>
                  </a:lnTo>
                  <a:lnTo>
                    <a:pt x="1283" y="10"/>
                  </a:lnTo>
                  <a:lnTo>
                    <a:pt x="1307" y="16"/>
                  </a:lnTo>
                  <a:lnTo>
                    <a:pt x="1329" y="24"/>
                  </a:lnTo>
                  <a:lnTo>
                    <a:pt x="1353" y="34"/>
                  </a:lnTo>
                  <a:lnTo>
                    <a:pt x="1375" y="44"/>
                  </a:lnTo>
                  <a:lnTo>
                    <a:pt x="1397" y="57"/>
                  </a:lnTo>
                  <a:lnTo>
                    <a:pt x="1418" y="71"/>
                  </a:lnTo>
                  <a:lnTo>
                    <a:pt x="1430" y="79"/>
                  </a:lnTo>
                  <a:lnTo>
                    <a:pt x="1440" y="88"/>
                  </a:lnTo>
                  <a:lnTo>
                    <a:pt x="1451" y="98"/>
                  </a:lnTo>
                  <a:lnTo>
                    <a:pt x="1463" y="109"/>
                  </a:lnTo>
                  <a:lnTo>
                    <a:pt x="1438" y="122"/>
                  </a:lnTo>
                  <a:lnTo>
                    <a:pt x="1414" y="136"/>
                  </a:lnTo>
                  <a:lnTo>
                    <a:pt x="1389" y="149"/>
                  </a:lnTo>
                  <a:lnTo>
                    <a:pt x="1365" y="162"/>
                  </a:lnTo>
                  <a:lnTo>
                    <a:pt x="1342" y="174"/>
                  </a:lnTo>
                  <a:lnTo>
                    <a:pt x="1319" y="188"/>
                  </a:lnTo>
                  <a:lnTo>
                    <a:pt x="1295" y="201"/>
                  </a:lnTo>
                  <a:lnTo>
                    <a:pt x="1272" y="214"/>
                  </a:lnTo>
                  <a:lnTo>
                    <a:pt x="1244" y="231"/>
                  </a:lnTo>
                  <a:lnTo>
                    <a:pt x="1217" y="247"/>
                  </a:lnTo>
                  <a:lnTo>
                    <a:pt x="1189" y="263"/>
                  </a:lnTo>
                  <a:lnTo>
                    <a:pt x="1160" y="280"/>
                  </a:lnTo>
                  <a:lnTo>
                    <a:pt x="1133" y="296"/>
                  </a:lnTo>
                  <a:lnTo>
                    <a:pt x="1107" y="314"/>
                  </a:lnTo>
                  <a:lnTo>
                    <a:pt x="1078" y="330"/>
                  </a:lnTo>
                  <a:lnTo>
                    <a:pt x="1051" y="348"/>
                  </a:lnTo>
                  <a:lnTo>
                    <a:pt x="1028" y="364"/>
                  </a:lnTo>
                  <a:lnTo>
                    <a:pt x="1006" y="383"/>
                  </a:lnTo>
                  <a:lnTo>
                    <a:pt x="986" y="402"/>
                  </a:lnTo>
                  <a:lnTo>
                    <a:pt x="968" y="423"/>
                  </a:lnTo>
                  <a:lnTo>
                    <a:pt x="953" y="444"/>
                  </a:lnTo>
                  <a:lnTo>
                    <a:pt x="939" y="467"/>
                  </a:lnTo>
                  <a:lnTo>
                    <a:pt x="927" y="490"/>
                  </a:lnTo>
                  <a:lnTo>
                    <a:pt x="918" y="514"/>
                  </a:lnTo>
                  <a:lnTo>
                    <a:pt x="910" y="539"/>
                  </a:lnTo>
                  <a:lnTo>
                    <a:pt x="905" y="565"/>
                  </a:lnTo>
                  <a:lnTo>
                    <a:pt x="901" y="590"/>
                  </a:lnTo>
                  <a:lnTo>
                    <a:pt x="900" y="616"/>
                  </a:lnTo>
                  <a:lnTo>
                    <a:pt x="901" y="642"/>
                  </a:lnTo>
                  <a:lnTo>
                    <a:pt x="905" y="669"/>
                  </a:lnTo>
                  <a:lnTo>
                    <a:pt x="911" y="695"/>
                  </a:lnTo>
                  <a:lnTo>
                    <a:pt x="919" y="722"/>
                  </a:lnTo>
                  <a:lnTo>
                    <a:pt x="930" y="745"/>
                  </a:lnTo>
                  <a:lnTo>
                    <a:pt x="941" y="769"/>
                  </a:lnTo>
                  <a:lnTo>
                    <a:pt x="955" y="791"/>
                  </a:lnTo>
                  <a:lnTo>
                    <a:pt x="971" y="812"/>
                  </a:lnTo>
                  <a:lnTo>
                    <a:pt x="988" y="831"/>
                  </a:lnTo>
                  <a:lnTo>
                    <a:pt x="1007" y="850"/>
                  </a:lnTo>
                  <a:lnTo>
                    <a:pt x="1027" y="866"/>
                  </a:lnTo>
                  <a:lnTo>
                    <a:pt x="1048" y="881"/>
                  </a:lnTo>
                  <a:lnTo>
                    <a:pt x="1069" y="894"/>
                  </a:lnTo>
                  <a:lnTo>
                    <a:pt x="1092" y="905"/>
                  </a:lnTo>
                  <a:lnTo>
                    <a:pt x="1115" y="914"/>
                  </a:lnTo>
                  <a:lnTo>
                    <a:pt x="1139" y="921"/>
                  </a:lnTo>
                  <a:lnTo>
                    <a:pt x="1151" y="925"/>
                  </a:lnTo>
                  <a:lnTo>
                    <a:pt x="1163" y="927"/>
                  </a:lnTo>
                  <a:lnTo>
                    <a:pt x="1174" y="928"/>
                  </a:lnTo>
                  <a:lnTo>
                    <a:pt x="1186" y="929"/>
                  </a:lnTo>
                  <a:lnTo>
                    <a:pt x="1199" y="929"/>
                  </a:lnTo>
                  <a:lnTo>
                    <a:pt x="1211" y="929"/>
                  </a:lnTo>
                  <a:lnTo>
                    <a:pt x="1223" y="928"/>
                  </a:lnTo>
                  <a:lnTo>
                    <a:pt x="1234" y="927"/>
                  </a:lnTo>
                  <a:lnTo>
                    <a:pt x="1249" y="923"/>
                  </a:lnTo>
                  <a:lnTo>
                    <a:pt x="1266" y="920"/>
                  </a:lnTo>
                  <a:lnTo>
                    <a:pt x="1281" y="916"/>
                  </a:lnTo>
                  <a:lnTo>
                    <a:pt x="1296" y="912"/>
                  </a:lnTo>
                  <a:lnTo>
                    <a:pt x="1327" y="901"/>
                  </a:lnTo>
                  <a:lnTo>
                    <a:pt x="1356" y="888"/>
                  </a:lnTo>
                  <a:lnTo>
                    <a:pt x="1394" y="872"/>
                  </a:lnTo>
                  <a:lnTo>
                    <a:pt x="1431" y="855"/>
                  </a:lnTo>
                  <a:lnTo>
                    <a:pt x="1469" y="838"/>
                  </a:lnTo>
                  <a:lnTo>
                    <a:pt x="1506" y="821"/>
                  </a:lnTo>
                  <a:lnTo>
                    <a:pt x="1544" y="804"/>
                  </a:lnTo>
                  <a:lnTo>
                    <a:pt x="1580" y="787"/>
                  </a:lnTo>
                  <a:lnTo>
                    <a:pt x="1617" y="770"/>
                  </a:lnTo>
                  <a:lnTo>
                    <a:pt x="1655" y="752"/>
                  </a:lnTo>
                  <a:lnTo>
                    <a:pt x="1673" y="745"/>
                  </a:lnTo>
                  <a:lnTo>
                    <a:pt x="1690" y="739"/>
                  </a:lnTo>
                  <a:lnTo>
                    <a:pt x="1707" y="733"/>
                  </a:lnTo>
                  <a:lnTo>
                    <a:pt x="1723" y="731"/>
                  </a:lnTo>
                  <a:lnTo>
                    <a:pt x="1739" y="729"/>
                  </a:lnTo>
                  <a:lnTo>
                    <a:pt x="1756" y="728"/>
                  </a:lnTo>
                  <a:lnTo>
                    <a:pt x="1771" y="729"/>
                  </a:lnTo>
                  <a:lnTo>
                    <a:pt x="1786" y="731"/>
                  </a:lnTo>
                  <a:lnTo>
                    <a:pt x="1801" y="735"/>
                  </a:lnTo>
                  <a:lnTo>
                    <a:pt x="1817" y="739"/>
                  </a:lnTo>
                  <a:lnTo>
                    <a:pt x="1831" y="745"/>
                  </a:lnTo>
                  <a:lnTo>
                    <a:pt x="1846" y="753"/>
                  </a:lnTo>
                  <a:lnTo>
                    <a:pt x="1860" y="762"/>
                  </a:lnTo>
                  <a:lnTo>
                    <a:pt x="1874" y="772"/>
                  </a:lnTo>
                  <a:lnTo>
                    <a:pt x="1888" y="785"/>
                  </a:lnTo>
                  <a:lnTo>
                    <a:pt x="1903" y="798"/>
                  </a:lnTo>
                  <a:lnTo>
                    <a:pt x="1975" y="871"/>
                  </a:lnTo>
                  <a:lnTo>
                    <a:pt x="2048" y="943"/>
                  </a:lnTo>
                  <a:lnTo>
                    <a:pt x="2120" y="1015"/>
                  </a:lnTo>
                  <a:lnTo>
                    <a:pt x="2193" y="1087"/>
                  </a:lnTo>
                  <a:lnTo>
                    <a:pt x="2265" y="1160"/>
                  </a:lnTo>
                  <a:lnTo>
                    <a:pt x="2337" y="1233"/>
                  </a:lnTo>
                  <a:lnTo>
                    <a:pt x="2410" y="1304"/>
                  </a:lnTo>
                  <a:lnTo>
                    <a:pt x="2482" y="1377"/>
                  </a:lnTo>
                  <a:lnTo>
                    <a:pt x="2493" y="1387"/>
                  </a:lnTo>
                  <a:lnTo>
                    <a:pt x="2502" y="1400"/>
                  </a:lnTo>
                  <a:lnTo>
                    <a:pt x="2509" y="1412"/>
                  </a:lnTo>
                  <a:lnTo>
                    <a:pt x="2516" y="1425"/>
                  </a:lnTo>
                  <a:lnTo>
                    <a:pt x="2521" y="1438"/>
                  </a:lnTo>
                  <a:lnTo>
                    <a:pt x="2524" y="1451"/>
                  </a:lnTo>
                  <a:lnTo>
                    <a:pt x="2527" y="1465"/>
                  </a:lnTo>
                  <a:lnTo>
                    <a:pt x="2528" y="1478"/>
                  </a:lnTo>
                  <a:lnTo>
                    <a:pt x="2528" y="1492"/>
                  </a:lnTo>
                  <a:lnTo>
                    <a:pt x="2527" y="1505"/>
                  </a:lnTo>
                  <a:lnTo>
                    <a:pt x="2524" y="1518"/>
                  </a:lnTo>
                  <a:lnTo>
                    <a:pt x="2520" y="1530"/>
                  </a:lnTo>
                  <a:lnTo>
                    <a:pt x="2514" y="1543"/>
                  </a:lnTo>
                  <a:lnTo>
                    <a:pt x="2508" y="1555"/>
                  </a:lnTo>
                  <a:lnTo>
                    <a:pt x="2500" y="1567"/>
                  </a:lnTo>
                  <a:lnTo>
                    <a:pt x="2489" y="1577"/>
                  </a:lnTo>
                  <a:lnTo>
                    <a:pt x="2479" y="1587"/>
                  </a:lnTo>
                  <a:lnTo>
                    <a:pt x="2468" y="1596"/>
                  </a:lnTo>
                  <a:lnTo>
                    <a:pt x="2455" y="1603"/>
                  </a:lnTo>
                  <a:lnTo>
                    <a:pt x="2444" y="1609"/>
                  </a:lnTo>
                  <a:lnTo>
                    <a:pt x="2431" y="1614"/>
                  </a:lnTo>
                  <a:lnTo>
                    <a:pt x="2418" y="1616"/>
                  </a:lnTo>
                  <a:lnTo>
                    <a:pt x="2404" y="1617"/>
                  </a:lnTo>
                  <a:lnTo>
                    <a:pt x="2391" y="1618"/>
                  </a:lnTo>
                  <a:lnTo>
                    <a:pt x="2377" y="1617"/>
                  </a:lnTo>
                  <a:lnTo>
                    <a:pt x="2364" y="1615"/>
                  </a:lnTo>
                  <a:lnTo>
                    <a:pt x="2350" y="1610"/>
                  </a:lnTo>
                  <a:lnTo>
                    <a:pt x="2337" y="1605"/>
                  </a:lnTo>
                  <a:lnTo>
                    <a:pt x="2324" y="1598"/>
                  </a:lnTo>
                  <a:lnTo>
                    <a:pt x="2311" y="1590"/>
                  </a:lnTo>
                  <a:lnTo>
                    <a:pt x="2299" y="1581"/>
                  </a:lnTo>
                  <a:lnTo>
                    <a:pt x="2288" y="1570"/>
                  </a:lnTo>
                  <a:lnTo>
                    <a:pt x="2264" y="1548"/>
                  </a:lnTo>
                  <a:lnTo>
                    <a:pt x="2241" y="1525"/>
                  </a:lnTo>
                  <a:lnTo>
                    <a:pt x="2217" y="1501"/>
                  </a:lnTo>
                  <a:lnTo>
                    <a:pt x="2194" y="1478"/>
                  </a:lnTo>
                  <a:lnTo>
                    <a:pt x="2171" y="1454"/>
                  </a:lnTo>
                  <a:lnTo>
                    <a:pt x="2146" y="1432"/>
                  </a:lnTo>
                  <a:lnTo>
                    <a:pt x="2123" y="1409"/>
                  </a:lnTo>
                  <a:lnTo>
                    <a:pt x="2099" y="1386"/>
                  </a:lnTo>
                  <a:lnTo>
                    <a:pt x="2089" y="1375"/>
                  </a:lnTo>
                  <a:lnTo>
                    <a:pt x="2078" y="1364"/>
                  </a:lnTo>
                  <a:lnTo>
                    <a:pt x="2072" y="1362"/>
                  </a:lnTo>
                  <a:lnTo>
                    <a:pt x="2065" y="1361"/>
                  </a:lnTo>
                  <a:lnTo>
                    <a:pt x="2062" y="1361"/>
                  </a:lnTo>
                  <a:lnTo>
                    <a:pt x="2058" y="1362"/>
                  </a:lnTo>
                  <a:lnTo>
                    <a:pt x="2055" y="1364"/>
                  </a:lnTo>
                  <a:lnTo>
                    <a:pt x="2050" y="1368"/>
                  </a:lnTo>
                  <a:lnTo>
                    <a:pt x="2049" y="1370"/>
                  </a:lnTo>
                  <a:lnTo>
                    <a:pt x="2050" y="1375"/>
                  </a:lnTo>
                  <a:lnTo>
                    <a:pt x="2051" y="1382"/>
                  </a:lnTo>
                  <a:lnTo>
                    <a:pt x="2053" y="1389"/>
                  </a:lnTo>
                  <a:lnTo>
                    <a:pt x="2057" y="1396"/>
                  </a:lnTo>
                  <a:lnTo>
                    <a:pt x="2060" y="1403"/>
                  </a:lnTo>
                  <a:lnTo>
                    <a:pt x="2064" y="1410"/>
                  </a:lnTo>
                  <a:lnTo>
                    <a:pt x="2069" y="1414"/>
                  </a:lnTo>
                  <a:lnTo>
                    <a:pt x="2091" y="1439"/>
                  </a:lnTo>
                  <a:lnTo>
                    <a:pt x="2113" y="1462"/>
                  </a:lnTo>
                  <a:lnTo>
                    <a:pt x="2135" y="1486"/>
                  </a:lnTo>
                  <a:lnTo>
                    <a:pt x="2158" y="1511"/>
                  </a:lnTo>
                  <a:lnTo>
                    <a:pt x="2180" y="1534"/>
                  </a:lnTo>
                  <a:lnTo>
                    <a:pt x="2202" y="1557"/>
                  </a:lnTo>
                  <a:lnTo>
                    <a:pt x="2224" y="1581"/>
                  </a:lnTo>
                  <a:lnTo>
                    <a:pt x="2248" y="1604"/>
                  </a:lnTo>
                  <a:lnTo>
                    <a:pt x="2260" y="1618"/>
                  </a:lnTo>
                  <a:lnTo>
                    <a:pt x="2270" y="1634"/>
                  </a:lnTo>
                  <a:lnTo>
                    <a:pt x="2280" y="1650"/>
                  </a:lnTo>
                  <a:lnTo>
                    <a:pt x="2285" y="1665"/>
                  </a:lnTo>
                  <a:lnTo>
                    <a:pt x="2290" y="1682"/>
                  </a:lnTo>
                  <a:lnTo>
                    <a:pt x="2292" y="1698"/>
                  </a:lnTo>
                  <a:lnTo>
                    <a:pt x="2294" y="1714"/>
                  </a:lnTo>
                  <a:lnTo>
                    <a:pt x="2292" y="1731"/>
                  </a:lnTo>
                  <a:lnTo>
                    <a:pt x="2289" y="1747"/>
                  </a:lnTo>
                  <a:lnTo>
                    <a:pt x="2284" y="1763"/>
                  </a:lnTo>
                  <a:lnTo>
                    <a:pt x="2277" y="1777"/>
                  </a:lnTo>
                  <a:lnTo>
                    <a:pt x="2269" y="1791"/>
                  </a:lnTo>
                  <a:lnTo>
                    <a:pt x="2258" y="1804"/>
                  </a:lnTo>
                  <a:lnTo>
                    <a:pt x="2246" y="1815"/>
                  </a:lnTo>
                  <a:lnTo>
                    <a:pt x="2232" y="1825"/>
                  </a:lnTo>
                  <a:lnTo>
                    <a:pt x="2216" y="1834"/>
                  </a:lnTo>
                  <a:lnTo>
                    <a:pt x="2206" y="1839"/>
                  </a:lnTo>
                  <a:lnTo>
                    <a:pt x="2195" y="1842"/>
                  </a:lnTo>
                  <a:lnTo>
                    <a:pt x="2185" y="1845"/>
                  </a:lnTo>
                  <a:lnTo>
                    <a:pt x="2173" y="1847"/>
                  </a:lnTo>
                  <a:lnTo>
                    <a:pt x="2162" y="1847"/>
                  </a:lnTo>
                  <a:lnTo>
                    <a:pt x="2152" y="1847"/>
                  </a:lnTo>
                  <a:lnTo>
                    <a:pt x="2141" y="1846"/>
                  </a:lnTo>
                  <a:lnTo>
                    <a:pt x="2130" y="1845"/>
                  </a:lnTo>
                  <a:lnTo>
                    <a:pt x="2119" y="1841"/>
                  </a:lnTo>
                  <a:lnTo>
                    <a:pt x="2108" y="1838"/>
                  </a:lnTo>
                  <a:lnTo>
                    <a:pt x="2098" y="1833"/>
                  </a:lnTo>
                  <a:lnTo>
                    <a:pt x="2087" y="1827"/>
                  </a:lnTo>
                  <a:lnTo>
                    <a:pt x="2078" y="1821"/>
                  </a:lnTo>
                  <a:lnTo>
                    <a:pt x="2067" y="1814"/>
                  </a:lnTo>
                  <a:lnTo>
                    <a:pt x="2058" y="1806"/>
                  </a:lnTo>
                  <a:lnTo>
                    <a:pt x="2049" y="1798"/>
                  </a:lnTo>
                  <a:lnTo>
                    <a:pt x="2021" y="1768"/>
                  </a:lnTo>
                  <a:lnTo>
                    <a:pt x="1991" y="1740"/>
                  </a:lnTo>
                  <a:lnTo>
                    <a:pt x="1962" y="1711"/>
                  </a:lnTo>
                  <a:lnTo>
                    <a:pt x="1934" y="1683"/>
                  </a:lnTo>
                  <a:lnTo>
                    <a:pt x="1905" y="1655"/>
                  </a:lnTo>
                  <a:lnTo>
                    <a:pt x="1875" y="1627"/>
                  </a:lnTo>
                  <a:lnTo>
                    <a:pt x="1846" y="1598"/>
                  </a:lnTo>
                  <a:lnTo>
                    <a:pt x="1817" y="1569"/>
                  </a:lnTo>
                  <a:lnTo>
                    <a:pt x="1808" y="1563"/>
                  </a:lnTo>
                  <a:lnTo>
                    <a:pt x="1799" y="1556"/>
                  </a:lnTo>
                  <a:lnTo>
                    <a:pt x="1789" y="1550"/>
                  </a:lnTo>
                  <a:lnTo>
                    <a:pt x="1777" y="1543"/>
                  </a:lnTo>
                  <a:lnTo>
                    <a:pt x="1776" y="1555"/>
                  </a:lnTo>
                  <a:lnTo>
                    <a:pt x="1777" y="1567"/>
                  </a:lnTo>
                  <a:lnTo>
                    <a:pt x="1779" y="1576"/>
                  </a:lnTo>
                  <a:lnTo>
                    <a:pt x="1783" y="1584"/>
                  </a:lnTo>
                  <a:lnTo>
                    <a:pt x="1793" y="1598"/>
                  </a:lnTo>
                  <a:lnTo>
                    <a:pt x="1805" y="1610"/>
                  </a:lnTo>
                  <a:lnTo>
                    <a:pt x="1826" y="1634"/>
                  </a:lnTo>
                  <a:lnTo>
                    <a:pt x="1848" y="1657"/>
                  </a:lnTo>
                  <a:lnTo>
                    <a:pt x="1869" y="1680"/>
                  </a:lnTo>
                  <a:lnTo>
                    <a:pt x="1892" y="1704"/>
                  </a:lnTo>
                  <a:lnTo>
                    <a:pt x="1914" y="1726"/>
                  </a:lnTo>
                  <a:lnTo>
                    <a:pt x="1935" y="1750"/>
                  </a:lnTo>
                  <a:lnTo>
                    <a:pt x="1957" y="1772"/>
                  </a:lnTo>
                  <a:lnTo>
                    <a:pt x="1980" y="1795"/>
                  </a:lnTo>
                  <a:lnTo>
                    <a:pt x="1989" y="1806"/>
                  </a:lnTo>
                  <a:lnTo>
                    <a:pt x="1997" y="1816"/>
                  </a:lnTo>
                  <a:lnTo>
                    <a:pt x="2005" y="1828"/>
                  </a:lnTo>
                  <a:lnTo>
                    <a:pt x="2012" y="1840"/>
                  </a:lnTo>
                  <a:lnTo>
                    <a:pt x="2017" y="1852"/>
                  </a:lnTo>
                  <a:lnTo>
                    <a:pt x="2022" y="1864"/>
                  </a:lnTo>
                  <a:lnTo>
                    <a:pt x="2024" y="1879"/>
                  </a:lnTo>
                  <a:lnTo>
                    <a:pt x="2025" y="1893"/>
                  </a:lnTo>
                  <a:lnTo>
                    <a:pt x="2025" y="1903"/>
                  </a:lnTo>
                  <a:lnTo>
                    <a:pt x="2024" y="1915"/>
                  </a:lnTo>
                  <a:lnTo>
                    <a:pt x="2023" y="1925"/>
                  </a:lnTo>
                  <a:lnTo>
                    <a:pt x="2021" y="1935"/>
                  </a:lnTo>
                  <a:lnTo>
                    <a:pt x="2017" y="1945"/>
                  </a:lnTo>
                  <a:lnTo>
                    <a:pt x="2014" y="1955"/>
                  </a:lnTo>
                  <a:lnTo>
                    <a:pt x="2009" y="1964"/>
                  </a:lnTo>
                  <a:lnTo>
                    <a:pt x="2004" y="1972"/>
                  </a:lnTo>
                  <a:lnTo>
                    <a:pt x="1998" y="1981"/>
                  </a:lnTo>
                  <a:lnTo>
                    <a:pt x="1992" y="1989"/>
                  </a:lnTo>
                  <a:lnTo>
                    <a:pt x="1985" y="1996"/>
                  </a:lnTo>
                  <a:lnTo>
                    <a:pt x="1978" y="2003"/>
                  </a:lnTo>
                  <a:lnTo>
                    <a:pt x="1970" y="2009"/>
                  </a:lnTo>
                  <a:lnTo>
                    <a:pt x="1962" y="2015"/>
                  </a:lnTo>
                  <a:lnTo>
                    <a:pt x="1953" y="2020"/>
                  </a:lnTo>
                  <a:lnTo>
                    <a:pt x="1943" y="2024"/>
                  </a:lnTo>
                  <a:lnTo>
                    <a:pt x="1933" y="2029"/>
                  </a:lnTo>
                  <a:lnTo>
                    <a:pt x="1922" y="2031"/>
                  </a:lnTo>
                  <a:lnTo>
                    <a:pt x="1913" y="2033"/>
                  </a:lnTo>
                  <a:lnTo>
                    <a:pt x="1902" y="2034"/>
                  </a:lnTo>
                  <a:lnTo>
                    <a:pt x="1892" y="2036"/>
                  </a:lnTo>
                  <a:lnTo>
                    <a:pt x="1881" y="2036"/>
                  </a:lnTo>
                  <a:lnTo>
                    <a:pt x="1872" y="2034"/>
                  </a:lnTo>
                  <a:lnTo>
                    <a:pt x="1861" y="2032"/>
                  </a:lnTo>
                  <a:lnTo>
                    <a:pt x="1851" y="2030"/>
                  </a:lnTo>
                  <a:lnTo>
                    <a:pt x="1841" y="2026"/>
                  </a:lnTo>
                  <a:lnTo>
                    <a:pt x="1832" y="2023"/>
                  </a:lnTo>
                  <a:lnTo>
                    <a:pt x="1823" y="2018"/>
                  </a:lnTo>
                  <a:lnTo>
                    <a:pt x="1813" y="2012"/>
                  </a:lnTo>
                  <a:lnTo>
                    <a:pt x="1805" y="2006"/>
                  </a:lnTo>
                  <a:lnTo>
                    <a:pt x="1797" y="1999"/>
                  </a:lnTo>
                  <a:lnTo>
                    <a:pt x="1789" y="1991"/>
                  </a:lnTo>
                  <a:lnTo>
                    <a:pt x="1764" y="1965"/>
                  </a:lnTo>
                  <a:lnTo>
                    <a:pt x="1738" y="1939"/>
                  </a:lnTo>
                  <a:lnTo>
                    <a:pt x="1714" y="1915"/>
                  </a:lnTo>
                  <a:lnTo>
                    <a:pt x="1689" y="1889"/>
                  </a:lnTo>
                  <a:lnTo>
                    <a:pt x="1663" y="1863"/>
                  </a:lnTo>
                  <a:lnTo>
                    <a:pt x="1639" y="1839"/>
                  </a:lnTo>
                  <a:lnTo>
                    <a:pt x="1613" y="1813"/>
                  </a:lnTo>
                  <a:lnTo>
                    <a:pt x="1588" y="1788"/>
                  </a:lnTo>
                  <a:lnTo>
                    <a:pt x="1580" y="1780"/>
                  </a:lnTo>
                  <a:lnTo>
                    <a:pt x="1572" y="1772"/>
                  </a:lnTo>
                  <a:lnTo>
                    <a:pt x="1562" y="1765"/>
                  </a:lnTo>
                  <a:lnTo>
                    <a:pt x="1553" y="1758"/>
                  </a:lnTo>
                  <a:lnTo>
                    <a:pt x="1547" y="1755"/>
                  </a:lnTo>
                  <a:lnTo>
                    <a:pt x="1540" y="1755"/>
                  </a:lnTo>
                  <a:lnTo>
                    <a:pt x="1533" y="1754"/>
                  </a:lnTo>
                  <a:lnTo>
                    <a:pt x="1526" y="1754"/>
                  </a:lnTo>
                  <a:lnTo>
                    <a:pt x="1526" y="1761"/>
                  </a:lnTo>
                  <a:lnTo>
                    <a:pt x="1526" y="1768"/>
                  </a:lnTo>
                  <a:lnTo>
                    <a:pt x="1526" y="1775"/>
                  </a:lnTo>
                  <a:lnTo>
                    <a:pt x="1527" y="1781"/>
                  </a:lnTo>
                  <a:lnTo>
                    <a:pt x="1532" y="1791"/>
                  </a:lnTo>
                  <a:lnTo>
                    <a:pt x="1538" y="1798"/>
                  </a:lnTo>
                  <a:lnTo>
                    <a:pt x="1545" y="1806"/>
                  </a:lnTo>
                  <a:lnTo>
                    <a:pt x="1552" y="1813"/>
                  </a:lnTo>
                  <a:lnTo>
                    <a:pt x="1590" y="1854"/>
                  </a:lnTo>
                  <a:lnTo>
                    <a:pt x="1630" y="1895"/>
                  </a:lnTo>
                  <a:lnTo>
                    <a:pt x="1670" y="1936"/>
                  </a:lnTo>
                  <a:lnTo>
                    <a:pt x="1709" y="1977"/>
                  </a:lnTo>
                  <a:lnTo>
                    <a:pt x="1716" y="1986"/>
                  </a:lnTo>
                  <a:lnTo>
                    <a:pt x="1723" y="1997"/>
                  </a:lnTo>
                  <a:lnTo>
                    <a:pt x="1729" y="2006"/>
                  </a:lnTo>
                  <a:lnTo>
                    <a:pt x="1735" y="2017"/>
                  </a:lnTo>
                  <a:lnTo>
                    <a:pt x="1738" y="2029"/>
                  </a:lnTo>
                  <a:lnTo>
                    <a:pt x="1742" y="2039"/>
                  </a:lnTo>
                  <a:lnTo>
                    <a:pt x="1743" y="2051"/>
                  </a:lnTo>
                  <a:lnTo>
                    <a:pt x="1744" y="2063"/>
                  </a:lnTo>
                  <a:lnTo>
                    <a:pt x="1744" y="2074"/>
                  </a:lnTo>
                  <a:lnTo>
                    <a:pt x="1744" y="2085"/>
                  </a:lnTo>
                  <a:lnTo>
                    <a:pt x="1742" y="2097"/>
                  </a:lnTo>
                  <a:lnTo>
                    <a:pt x="1739" y="2107"/>
                  </a:lnTo>
                  <a:lnTo>
                    <a:pt x="1735" y="2119"/>
                  </a:lnTo>
                  <a:lnTo>
                    <a:pt x="1730" y="2129"/>
                  </a:lnTo>
                  <a:lnTo>
                    <a:pt x="1725" y="2140"/>
                  </a:lnTo>
                  <a:lnTo>
                    <a:pt x="1718" y="2149"/>
                  </a:lnTo>
                  <a:lnTo>
                    <a:pt x="1709" y="2161"/>
                  </a:lnTo>
                  <a:lnTo>
                    <a:pt x="1698" y="2170"/>
                  </a:lnTo>
                  <a:lnTo>
                    <a:pt x="1688" y="2180"/>
                  </a:lnTo>
                  <a:lnTo>
                    <a:pt x="1676" y="2187"/>
                  </a:lnTo>
                  <a:lnTo>
                    <a:pt x="1663" y="2194"/>
                  </a:lnTo>
                  <a:lnTo>
                    <a:pt x="1651" y="2199"/>
                  </a:lnTo>
                  <a:lnTo>
                    <a:pt x="1637" y="2202"/>
                  </a:lnTo>
                  <a:lnTo>
                    <a:pt x="1624" y="2204"/>
                  </a:lnTo>
                  <a:lnTo>
                    <a:pt x="1610" y="2206"/>
                  </a:lnTo>
                  <a:lnTo>
                    <a:pt x="1598" y="2204"/>
                  </a:lnTo>
                  <a:lnTo>
                    <a:pt x="1583" y="2203"/>
                  </a:lnTo>
                  <a:lnTo>
                    <a:pt x="1571" y="2200"/>
                  </a:lnTo>
                  <a:lnTo>
                    <a:pt x="1557" y="2195"/>
                  </a:lnTo>
                  <a:lnTo>
                    <a:pt x="1545" y="2189"/>
                  </a:lnTo>
                  <a:lnTo>
                    <a:pt x="1532" y="2182"/>
                  </a:lnTo>
                  <a:lnTo>
                    <a:pt x="1520" y="2173"/>
                  </a:lnTo>
                  <a:lnTo>
                    <a:pt x="1501" y="2154"/>
                  </a:lnTo>
                  <a:lnTo>
                    <a:pt x="1482" y="2135"/>
                  </a:lnTo>
                  <a:lnTo>
                    <a:pt x="1464" y="2115"/>
                  </a:lnTo>
                  <a:lnTo>
                    <a:pt x="1446" y="2095"/>
                  </a:lnTo>
                  <a:lnTo>
                    <a:pt x="1443" y="2091"/>
                  </a:lnTo>
                  <a:lnTo>
                    <a:pt x="1442" y="2085"/>
                  </a:lnTo>
                  <a:lnTo>
                    <a:pt x="1440" y="2078"/>
                  </a:lnTo>
                  <a:lnTo>
                    <a:pt x="1442" y="2071"/>
                  </a:lnTo>
                  <a:lnTo>
                    <a:pt x="1443" y="2043"/>
                  </a:lnTo>
                  <a:lnTo>
                    <a:pt x="1443" y="2016"/>
                  </a:lnTo>
                  <a:lnTo>
                    <a:pt x="1439" y="1990"/>
                  </a:lnTo>
                  <a:lnTo>
                    <a:pt x="1436" y="1964"/>
                  </a:lnTo>
                  <a:lnTo>
                    <a:pt x="1429" y="1938"/>
                  </a:lnTo>
                  <a:lnTo>
                    <a:pt x="1421" y="1915"/>
                  </a:lnTo>
                  <a:lnTo>
                    <a:pt x="1410" y="1891"/>
                  </a:lnTo>
                  <a:lnTo>
                    <a:pt x="1398" y="1870"/>
                  </a:lnTo>
                  <a:lnTo>
                    <a:pt x="1384" y="1849"/>
                  </a:lnTo>
                  <a:lnTo>
                    <a:pt x="1369" y="1829"/>
                  </a:lnTo>
                  <a:lnTo>
                    <a:pt x="1351" y="1811"/>
                  </a:lnTo>
                  <a:lnTo>
                    <a:pt x="1333" y="1794"/>
                  </a:lnTo>
                  <a:lnTo>
                    <a:pt x="1313" y="1778"/>
                  </a:lnTo>
                  <a:lnTo>
                    <a:pt x="1290" y="1764"/>
                  </a:lnTo>
                  <a:lnTo>
                    <a:pt x="1267" y="1751"/>
                  </a:lnTo>
                  <a:lnTo>
                    <a:pt x="1241" y="1739"/>
                  </a:lnTo>
                  <a:lnTo>
                    <a:pt x="1233" y="1734"/>
                  </a:lnTo>
                  <a:lnTo>
                    <a:pt x="1226" y="1727"/>
                  </a:lnTo>
                  <a:lnTo>
                    <a:pt x="1220" y="1719"/>
                  </a:lnTo>
                  <a:lnTo>
                    <a:pt x="1215" y="1710"/>
                  </a:lnTo>
                  <a:lnTo>
                    <a:pt x="1208" y="1693"/>
                  </a:lnTo>
                  <a:lnTo>
                    <a:pt x="1201" y="1677"/>
                  </a:lnTo>
                  <a:lnTo>
                    <a:pt x="1194" y="1662"/>
                  </a:lnTo>
                  <a:lnTo>
                    <a:pt x="1186" y="1646"/>
                  </a:lnTo>
                  <a:lnTo>
                    <a:pt x="1177" y="1632"/>
                  </a:lnTo>
                  <a:lnTo>
                    <a:pt x="1167" y="1618"/>
                  </a:lnTo>
                  <a:lnTo>
                    <a:pt x="1157" y="1604"/>
                  </a:lnTo>
                  <a:lnTo>
                    <a:pt x="1146" y="1593"/>
                  </a:lnTo>
                  <a:lnTo>
                    <a:pt x="1135" y="1581"/>
                  </a:lnTo>
                  <a:lnTo>
                    <a:pt x="1122" y="1569"/>
                  </a:lnTo>
                  <a:lnTo>
                    <a:pt x="1109" y="1559"/>
                  </a:lnTo>
                  <a:lnTo>
                    <a:pt x="1095" y="1548"/>
                  </a:lnTo>
                  <a:lnTo>
                    <a:pt x="1081" y="1539"/>
                  </a:lnTo>
                  <a:lnTo>
                    <a:pt x="1065" y="1530"/>
                  </a:lnTo>
                  <a:lnTo>
                    <a:pt x="1050" y="1522"/>
                  </a:lnTo>
                  <a:lnTo>
                    <a:pt x="1033" y="1515"/>
                  </a:lnTo>
                  <a:lnTo>
                    <a:pt x="1024" y="1509"/>
                  </a:lnTo>
                  <a:lnTo>
                    <a:pt x="1017" y="1503"/>
                  </a:lnTo>
                  <a:lnTo>
                    <a:pt x="1012" y="1495"/>
                  </a:lnTo>
                  <a:lnTo>
                    <a:pt x="1007" y="1486"/>
                  </a:lnTo>
                  <a:lnTo>
                    <a:pt x="1000" y="1471"/>
                  </a:lnTo>
                  <a:lnTo>
                    <a:pt x="993" y="1455"/>
                  </a:lnTo>
                  <a:lnTo>
                    <a:pt x="986" y="1440"/>
                  </a:lnTo>
                  <a:lnTo>
                    <a:pt x="978" y="1426"/>
                  </a:lnTo>
                  <a:lnTo>
                    <a:pt x="968" y="1413"/>
                  </a:lnTo>
                  <a:lnTo>
                    <a:pt x="959" y="1400"/>
                  </a:lnTo>
                  <a:lnTo>
                    <a:pt x="948" y="1387"/>
                  </a:lnTo>
                  <a:lnTo>
                    <a:pt x="938" y="1376"/>
                  </a:lnTo>
                  <a:lnTo>
                    <a:pt x="927" y="1365"/>
                  </a:lnTo>
                  <a:lnTo>
                    <a:pt x="915" y="1355"/>
                  </a:lnTo>
                  <a:lnTo>
                    <a:pt x="903" y="1345"/>
                  </a:lnTo>
                  <a:lnTo>
                    <a:pt x="890" y="1336"/>
                  </a:lnTo>
                  <a:lnTo>
                    <a:pt x="876" y="1327"/>
                  </a:lnTo>
                  <a:lnTo>
                    <a:pt x="862" y="1318"/>
                  </a:lnTo>
                  <a:lnTo>
                    <a:pt x="846" y="1311"/>
                  </a:lnTo>
                  <a:lnTo>
                    <a:pt x="831" y="1304"/>
                  </a:lnTo>
                  <a:lnTo>
                    <a:pt x="822" y="1300"/>
                  </a:lnTo>
                  <a:lnTo>
                    <a:pt x="815" y="1293"/>
                  </a:lnTo>
                  <a:lnTo>
                    <a:pt x="808" y="1284"/>
                  </a:lnTo>
                  <a:lnTo>
                    <a:pt x="803" y="1276"/>
                  </a:lnTo>
                  <a:lnTo>
                    <a:pt x="797" y="1261"/>
                  </a:lnTo>
                  <a:lnTo>
                    <a:pt x="791" y="1247"/>
                  </a:lnTo>
                  <a:lnTo>
                    <a:pt x="784" y="1233"/>
                  </a:lnTo>
                  <a:lnTo>
                    <a:pt x="777" y="1220"/>
                  </a:lnTo>
                  <a:lnTo>
                    <a:pt x="769" y="1207"/>
                  </a:lnTo>
                  <a:lnTo>
                    <a:pt x="760" y="1194"/>
                  </a:lnTo>
                  <a:lnTo>
                    <a:pt x="751" y="1182"/>
                  </a:lnTo>
                  <a:lnTo>
                    <a:pt x="741" y="1172"/>
                  </a:lnTo>
                  <a:lnTo>
                    <a:pt x="732" y="1161"/>
                  </a:lnTo>
                  <a:lnTo>
                    <a:pt x="721" y="1151"/>
                  </a:lnTo>
                  <a:lnTo>
                    <a:pt x="710" y="1141"/>
                  </a:lnTo>
                  <a:lnTo>
                    <a:pt x="699" y="1133"/>
                  </a:lnTo>
                  <a:lnTo>
                    <a:pt x="687" y="1125"/>
                  </a:lnTo>
                  <a:lnTo>
                    <a:pt x="675" y="1117"/>
                  </a:lnTo>
                  <a:lnTo>
                    <a:pt x="662" y="1110"/>
                  </a:lnTo>
                  <a:lnTo>
                    <a:pt x="649" y="1104"/>
                  </a:lnTo>
                  <a:lnTo>
                    <a:pt x="637" y="1098"/>
                  </a:lnTo>
                  <a:lnTo>
                    <a:pt x="624" y="1092"/>
                  </a:lnTo>
                  <a:lnTo>
                    <a:pt x="610" y="1087"/>
                  </a:lnTo>
                  <a:lnTo>
                    <a:pt x="597" y="1084"/>
                  </a:lnTo>
                  <a:lnTo>
                    <a:pt x="583" y="1080"/>
                  </a:lnTo>
                  <a:lnTo>
                    <a:pt x="567" y="1077"/>
                  </a:lnTo>
                  <a:lnTo>
                    <a:pt x="553" y="1075"/>
                  </a:lnTo>
                  <a:lnTo>
                    <a:pt x="538" y="1073"/>
                  </a:lnTo>
                  <a:lnTo>
                    <a:pt x="524" y="1072"/>
                  </a:lnTo>
                  <a:lnTo>
                    <a:pt x="509" y="1071"/>
                  </a:lnTo>
                  <a:lnTo>
                    <a:pt x="494" y="1071"/>
                  </a:lnTo>
                  <a:lnTo>
                    <a:pt x="478" y="1072"/>
                  </a:lnTo>
                  <a:lnTo>
                    <a:pt x="463" y="1073"/>
                  </a:lnTo>
                  <a:lnTo>
                    <a:pt x="448" y="1076"/>
                  </a:lnTo>
                  <a:lnTo>
                    <a:pt x="433" y="1078"/>
                  </a:lnTo>
                  <a:lnTo>
                    <a:pt x="417" y="1082"/>
                  </a:lnTo>
                  <a:lnTo>
                    <a:pt x="396" y="1087"/>
                  </a:lnTo>
                  <a:lnTo>
                    <a:pt x="375" y="1094"/>
                  </a:lnTo>
                  <a:lnTo>
                    <a:pt x="357" y="1101"/>
                  </a:lnTo>
                  <a:lnTo>
                    <a:pt x="338" y="1111"/>
                  </a:lnTo>
                  <a:lnTo>
                    <a:pt x="319" y="1120"/>
                  </a:lnTo>
                  <a:lnTo>
                    <a:pt x="303" y="1131"/>
                  </a:lnTo>
                  <a:lnTo>
                    <a:pt x="286" y="1143"/>
                  </a:lnTo>
                  <a:lnTo>
                    <a:pt x="271" y="1154"/>
                  </a:lnTo>
                  <a:lnTo>
                    <a:pt x="256" y="1168"/>
                  </a:lnTo>
                  <a:lnTo>
                    <a:pt x="242" y="1182"/>
                  </a:lnTo>
                  <a:lnTo>
                    <a:pt x="229" y="1198"/>
                  </a:lnTo>
                  <a:lnTo>
                    <a:pt x="217" y="1214"/>
                  </a:lnTo>
                  <a:lnTo>
                    <a:pt x="205" y="1232"/>
                  </a:lnTo>
                  <a:lnTo>
                    <a:pt x="195" y="1250"/>
                  </a:lnTo>
                  <a:lnTo>
                    <a:pt x="185" y="1269"/>
                  </a:lnTo>
                  <a:lnTo>
                    <a:pt x="176" y="1289"/>
                  </a:lnTo>
                  <a:lnTo>
                    <a:pt x="174" y="1294"/>
                  </a:lnTo>
                  <a:lnTo>
                    <a:pt x="171" y="1297"/>
                  </a:lnTo>
                  <a:lnTo>
                    <a:pt x="170" y="1300"/>
                  </a:lnTo>
                  <a:lnTo>
                    <a:pt x="167" y="1303"/>
                  </a:lnTo>
                  <a:lnTo>
                    <a:pt x="126" y="1289"/>
                  </a:lnTo>
                  <a:lnTo>
                    <a:pt x="83" y="1275"/>
                  </a:lnTo>
                  <a:lnTo>
                    <a:pt x="42" y="1260"/>
                  </a:lnTo>
                  <a:lnTo>
                    <a:pt x="0" y="1246"/>
                  </a:lnTo>
                  <a:lnTo>
                    <a:pt x="0" y="1178"/>
                  </a:lnTo>
                  <a:lnTo>
                    <a:pt x="0" y="1110"/>
                  </a:lnTo>
                  <a:lnTo>
                    <a:pt x="0" y="1042"/>
                  </a:lnTo>
                  <a:lnTo>
                    <a:pt x="0" y="974"/>
                  </a:lnTo>
                  <a:lnTo>
                    <a:pt x="0" y="906"/>
                  </a:lnTo>
                  <a:lnTo>
                    <a:pt x="0" y="838"/>
                  </a:lnTo>
                  <a:lnTo>
                    <a:pt x="0" y="770"/>
                  </a:lnTo>
                  <a:lnTo>
                    <a:pt x="0" y="703"/>
                  </a:lnTo>
                  <a:lnTo>
                    <a:pt x="0" y="635"/>
                  </a:lnTo>
                  <a:lnTo>
                    <a:pt x="0" y="567"/>
                  </a:lnTo>
                  <a:lnTo>
                    <a:pt x="0" y="499"/>
                  </a:lnTo>
                  <a:lnTo>
                    <a:pt x="0" y="431"/>
                  </a:lnTo>
                  <a:lnTo>
                    <a:pt x="0" y="363"/>
                  </a:lnTo>
                  <a:lnTo>
                    <a:pt x="0" y="295"/>
                  </a:lnTo>
                  <a:lnTo>
                    <a:pt x="0" y="227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-196584" y="2859656"/>
              <a:ext cx="669925" cy="407988"/>
            </a:xfrm>
            <a:custGeom>
              <a:avLst/>
              <a:gdLst>
                <a:gd name="T0" fmla="*/ 2028 w 2110"/>
                <a:gd name="T1" fmla="*/ 1243 h 1289"/>
                <a:gd name="T2" fmla="*/ 1905 w 2110"/>
                <a:gd name="T3" fmla="*/ 1266 h 1289"/>
                <a:gd name="T4" fmla="*/ 1781 w 2110"/>
                <a:gd name="T5" fmla="*/ 1287 h 1289"/>
                <a:gd name="T6" fmla="*/ 1739 w 2110"/>
                <a:gd name="T7" fmla="*/ 1289 h 1289"/>
                <a:gd name="T8" fmla="*/ 1699 w 2110"/>
                <a:gd name="T9" fmla="*/ 1283 h 1289"/>
                <a:gd name="T10" fmla="*/ 1661 w 2110"/>
                <a:gd name="T11" fmla="*/ 1272 h 1289"/>
                <a:gd name="T12" fmla="*/ 1625 w 2110"/>
                <a:gd name="T13" fmla="*/ 1252 h 1289"/>
                <a:gd name="T14" fmla="*/ 1592 w 2110"/>
                <a:gd name="T15" fmla="*/ 1226 h 1289"/>
                <a:gd name="T16" fmla="*/ 1422 w 2110"/>
                <a:gd name="T17" fmla="*/ 1058 h 1289"/>
                <a:gd name="T18" fmla="*/ 1184 w 2110"/>
                <a:gd name="T19" fmla="*/ 824 h 1289"/>
                <a:gd name="T20" fmla="*/ 946 w 2110"/>
                <a:gd name="T21" fmla="*/ 588 h 1289"/>
                <a:gd name="T22" fmla="*/ 909 w 2110"/>
                <a:gd name="T23" fmla="*/ 558 h 1289"/>
                <a:gd name="T24" fmla="*/ 869 w 2110"/>
                <a:gd name="T25" fmla="*/ 537 h 1289"/>
                <a:gd name="T26" fmla="*/ 828 w 2110"/>
                <a:gd name="T27" fmla="*/ 527 h 1289"/>
                <a:gd name="T28" fmla="*/ 786 w 2110"/>
                <a:gd name="T29" fmla="*/ 528 h 1289"/>
                <a:gd name="T30" fmla="*/ 741 w 2110"/>
                <a:gd name="T31" fmla="*/ 540 h 1289"/>
                <a:gd name="T32" fmla="*/ 637 w 2110"/>
                <a:gd name="T33" fmla="*/ 589 h 1289"/>
                <a:gd name="T34" fmla="*/ 502 w 2110"/>
                <a:gd name="T35" fmla="*/ 657 h 1289"/>
                <a:gd name="T36" fmla="*/ 369 w 2110"/>
                <a:gd name="T37" fmla="*/ 727 h 1289"/>
                <a:gd name="T38" fmla="*/ 288 w 2110"/>
                <a:gd name="T39" fmla="*/ 769 h 1289"/>
                <a:gd name="T40" fmla="*/ 226 w 2110"/>
                <a:gd name="T41" fmla="*/ 796 h 1289"/>
                <a:gd name="T42" fmla="*/ 174 w 2110"/>
                <a:gd name="T43" fmla="*/ 803 h 1289"/>
                <a:gd name="T44" fmla="*/ 125 w 2110"/>
                <a:gd name="T45" fmla="*/ 795 h 1289"/>
                <a:gd name="T46" fmla="*/ 79 w 2110"/>
                <a:gd name="T47" fmla="*/ 772 h 1289"/>
                <a:gd name="T48" fmla="*/ 41 w 2110"/>
                <a:gd name="T49" fmla="*/ 737 h 1289"/>
                <a:gd name="T50" fmla="*/ 14 w 2110"/>
                <a:gd name="T51" fmla="*/ 690 h 1289"/>
                <a:gd name="T52" fmla="*/ 1 w 2110"/>
                <a:gd name="T53" fmla="*/ 641 h 1289"/>
                <a:gd name="T54" fmla="*/ 3 w 2110"/>
                <a:gd name="T55" fmla="*/ 589 h 1289"/>
                <a:gd name="T56" fmla="*/ 19 w 2110"/>
                <a:gd name="T57" fmla="*/ 543 h 1289"/>
                <a:gd name="T58" fmla="*/ 49 w 2110"/>
                <a:gd name="T59" fmla="*/ 500 h 1289"/>
                <a:gd name="T60" fmla="*/ 91 w 2110"/>
                <a:gd name="T61" fmla="*/ 468 h 1289"/>
                <a:gd name="T62" fmla="*/ 371 w 2110"/>
                <a:gd name="T63" fmla="*/ 310 h 1289"/>
                <a:gd name="T64" fmla="*/ 651 w 2110"/>
                <a:gd name="T65" fmla="*/ 152 h 1289"/>
                <a:gd name="T66" fmla="*/ 840 w 2110"/>
                <a:gd name="T67" fmla="*/ 46 h 1289"/>
                <a:gd name="T68" fmla="*/ 881 w 2110"/>
                <a:gd name="T69" fmla="*/ 23 h 1289"/>
                <a:gd name="T70" fmla="*/ 939 w 2110"/>
                <a:gd name="T71" fmla="*/ 5 h 1289"/>
                <a:gd name="T72" fmla="*/ 996 w 2110"/>
                <a:gd name="T73" fmla="*/ 1 h 1289"/>
                <a:gd name="T74" fmla="*/ 1052 w 2110"/>
                <a:gd name="T75" fmla="*/ 14 h 1289"/>
                <a:gd name="T76" fmla="*/ 1106 w 2110"/>
                <a:gd name="T77" fmla="*/ 42 h 1289"/>
                <a:gd name="T78" fmla="*/ 1182 w 2110"/>
                <a:gd name="T79" fmla="*/ 103 h 1289"/>
                <a:gd name="T80" fmla="*/ 1301 w 2110"/>
                <a:gd name="T81" fmla="*/ 204 h 1289"/>
                <a:gd name="T82" fmla="*/ 1420 w 2110"/>
                <a:gd name="T83" fmla="*/ 305 h 1289"/>
                <a:gd name="T84" fmla="*/ 1480 w 2110"/>
                <a:gd name="T85" fmla="*/ 354 h 1289"/>
                <a:gd name="T86" fmla="*/ 1511 w 2110"/>
                <a:gd name="T87" fmla="*/ 371 h 1289"/>
                <a:gd name="T88" fmla="*/ 1543 w 2110"/>
                <a:gd name="T89" fmla="*/ 383 h 1289"/>
                <a:gd name="T90" fmla="*/ 1577 w 2110"/>
                <a:gd name="T91" fmla="*/ 388 h 1289"/>
                <a:gd name="T92" fmla="*/ 1612 w 2110"/>
                <a:gd name="T93" fmla="*/ 387 h 1289"/>
                <a:gd name="T94" fmla="*/ 1693 w 2110"/>
                <a:gd name="T95" fmla="*/ 371 h 1289"/>
                <a:gd name="T96" fmla="*/ 1859 w 2110"/>
                <a:gd name="T97" fmla="*/ 334 h 1289"/>
                <a:gd name="T98" fmla="*/ 2027 w 2110"/>
                <a:gd name="T99" fmla="*/ 298 h 1289"/>
                <a:gd name="T100" fmla="*/ 2110 w 2110"/>
                <a:gd name="T101" fmla="*/ 282 h 1289"/>
                <a:gd name="T102" fmla="*/ 2110 w 2110"/>
                <a:gd name="T103" fmla="*/ 460 h 1289"/>
                <a:gd name="T104" fmla="*/ 2110 w 2110"/>
                <a:gd name="T105" fmla="*/ 637 h 1289"/>
                <a:gd name="T106" fmla="*/ 2110 w 2110"/>
                <a:gd name="T107" fmla="*/ 814 h 1289"/>
                <a:gd name="T108" fmla="*/ 2110 w 2110"/>
                <a:gd name="T109" fmla="*/ 991 h 1289"/>
                <a:gd name="T110" fmla="*/ 2110 w 2110"/>
                <a:gd name="T111" fmla="*/ 1168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10" h="1289">
                  <a:moveTo>
                    <a:pt x="2110" y="1228"/>
                  </a:moveTo>
                  <a:lnTo>
                    <a:pt x="2069" y="1235"/>
                  </a:lnTo>
                  <a:lnTo>
                    <a:pt x="2028" y="1243"/>
                  </a:lnTo>
                  <a:lnTo>
                    <a:pt x="1987" y="1250"/>
                  </a:lnTo>
                  <a:lnTo>
                    <a:pt x="1946" y="1259"/>
                  </a:lnTo>
                  <a:lnTo>
                    <a:pt x="1905" y="1266"/>
                  </a:lnTo>
                  <a:lnTo>
                    <a:pt x="1864" y="1273"/>
                  </a:lnTo>
                  <a:lnTo>
                    <a:pt x="1823" y="1280"/>
                  </a:lnTo>
                  <a:lnTo>
                    <a:pt x="1781" y="1287"/>
                  </a:lnTo>
                  <a:lnTo>
                    <a:pt x="1767" y="1288"/>
                  </a:lnTo>
                  <a:lnTo>
                    <a:pt x="1753" y="1289"/>
                  </a:lnTo>
                  <a:lnTo>
                    <a:pt x="1739" y="1289"/>
                  </a:lnTo>
                  <a:lnTo>
                    <a:pt x="1726" y="1288"/>
                  </a:lnTo>
                  <a:lnTo>
                    <a:pt x="1712" y="1287"/>
                  </a:lnTo>
                  <a:lnTo>
                    <a:pt x="1699" y="1283"/>
                  </a:lnTo>
                  <a:lnTo>
                    <a:pt x="1686" y="1281"/>
                  </a:lnTo>
                  <a:lnTo>
                    <a:pt x="1673" y="1276"/>
                  </a:lnTo>
                  <a:lnTo>
                    <a:pt x="1661" y="1272"/>
                  </a:lnTo>
                  <a:lnTo>
                    <a:pt x="1648" y="1266"/>
                  </a:lnTo>
                  <a:lnTo>
                    <a:pt x="1637" y="1259"/>
                  </a:lnTo>
                  <a:lnTo>
                    <a:pt x="1625" y="1252"/>
                  </a:lnTo>
                  <a:lnTo>
                    <a:pt x="1613" y="1243"/>
                  </a:lnTo>
                  <a:lnTo>
                    <a:pt x="1603" y="1235"/>
                  </a:lnTo>
                  <a:lnTo>
                    <a:pt x="1592" y="1226"/>
                  </a:lnTo>
                  <a:lnTo>
                    <a:pt x="1580" y="1215"/>
                  </a:lnTo>
                  <a:lnTo>
                    <a:pt x="1502" y="1137"/>
                  </a:lnTo>
                  <a:lnTo>
                    <a:pt x="1422" y="1058"/>
                  </a:lnTo>
                  <a:lnTo>
                    <a:pt x="1342" y="980"/>
                  </a:lnTo>
                  <a:lnTo>
                    <a:pt x="1264" y="902"/>
                  </a:lnTo>
                  <a:lnTo>
                    <a:pt x="1184" y="824"/>
                  </a:lnTo>
                  <a:lnTo>
                    <a:pt x="1105" y="745"/>
                  </a:lnTo>
                  <a:lnTo>
                    <a:pt x="1025" y="667"/>
                  </a:lnTo>
                  <a:lnTo>
                    <a:pt x="946" y="588"/>
                  </a:lnTo>
                  <a:lnTo>
                    <a:pt x="933" y="577"/>
                  </a:lnTo>
                  <a:lnTo>
                    <a:pt x="922" y="567"/>
                  </a:lnTo>
                  <a:lnTo>
                    <a:pt x="909" y="558"/>
                  </a:lnTo>
                  <a:lnTo>
                    <a:pt x="896" y="550"/>
                  </a:lnTo>
                  <a:lnTo>
                    <a:pt x="883" y="543"/>
                  </a:lnTo>
                  <a:lnTo>
                    <a:pt x="869" y="537"/>
                  </a:lnTo>
                  <a:lnTo>
                    <a:pt x="856" y="533"/>
                  </a:lnTo>
                  <a:lnTo>
                    <a:pt x="842" y="530"/>
                  </a:lnTo>
                  <a:lnTo>
                    <a:pt x="828" y="527"/>
                  </a:lnTo>
                  <a:lnTo>
                    <a:pt x="814" y="526"/>
                  </a:lnTo>
                  <a:lnTo>
                    <a:pt x="800" y="526"/>
                  </a:lnTo>
                  <a:lnTo>
                    <a:pt x="786" y="528"/>
                  </a:lnTo>
                  <a:lnTo>
                    <a:pt x="771" y="531"/>
                  </a:lnTo>
                  <a:lnTo>
                    <a:pt x="757" y="534"/>
                  </a:lnTo>
                  <a:lnTo>
                    <a:pt x="741" y="540"/>
                  </a:lnTo>
                  <a:lnTo>
                    <a:pt x="727" y="546"/>
                  </a:lnTo>
                  <a:lnTo>
                    <a:pt x="682" y="567"/>
                  </a:lnTo>
                  <a:lnTo>
                    <a:pt x="637" y="589"/>
                  </a:lnTo>
                  <a:lnTo>
                    <a:pt x="591" y="612"/>
                  </a:lnTo>
                  <a:lnTo>
                    <a:pt x="547" y="635"/>
                  </a:lnTo>
                  <a:lnTo>
                    <a:pt x="502" y="657"/>
                  </a:lnTo>
                  <a:lnTo>
                    <a:pt x="458" y="681"/>
                  </a:lnTo>
                  <a:lnTo>
                    <a:pt x="413" y="704"/>
                  </a:lnTo>
                  <a:lnTo>
                    <a:pt x="369" y="727"/>
                  </a:lnTo>
                  <a:lnTo>
                    <a:pt x="342" y="741"/>
                  </a:lnTo>
                  <a:lnTo>
                    <a:pt x="315" y="755"/>
                  </a:lnTo>
                  <a:lnTo>
                    <a:pt x="288" y="769"/>
                  </a:lnTo>
                  <a:lnTo>
                    <a:pt x="260" y="783"/>
                  </a:lnTo>
                  <a:lnTo>
                    <a:pt x="243" y="791"/>
                  </a:lnTo>
                  <a:lnTo>
                    <a:pt x="226" y="796"/>
                  </a:lnTo>
                  <a:lnTo>
                    <a:pt x="209" y="800"/>
                  </a:lnTo>
                  <a:lnTo>
                    <a:pt x="192" y="803"/>
                  </a:lnTo>
                  <a:lnTo>
                    <a:pt x="174" y="803"/>
                  </a:lnTo>
                  <a:lnTo>
                    <a:pt x="158" y="802"/>
                  </a:lnTo>
                  <a:lnTo>
                    <a:pt x="141" y="799"/>
                  </a:lnTo>
                  <a:lnTo>
                    <a:pt x="125" y="795"/>
                  </a:lnTo>
                  <a:lnTo>
                    <a:pt x="108" y="789"/>
                  </a:lnTo>
                  <a:lnTo>
                    <a:pt x="93" y="782"/>
                  </a:lnTo>
                  <a:lnTo>
                    <a:pt x="79" y="772"/>
                  </a:lnTo>
                  <a:lnTo>
                    <a:pt x="65" y="762"/>
                  </a:lnTo>
                  <a:lnTo>
                    <a:pt x="52" y="750"/>
                  </a:lnTo>
                  <a:lnTo>
                    <a:pt x="41" y="737"/>
                  </a:lnTo>
                  <a:lnTo>
                    <a:pt x="30" y="723"/>
                  </a:lnTo>
                  <a:lnTo>
                    <a:pt x="21" y="707"/>
                  </a:lnTo>
                  <a:lnTo>
                    <a:pt x="14" y="690"/>
                  </a:lnTo>
                  <a:lnTo>
                    <a:pt x="8" y="674"/>
                  </a:lnTo>
                  <a:lnTo>
                    <a:pt x="3" y="657"/>
                  </a:lnTo>
                  <a:lnTo>
                    <a:pt x="1" y="641"/>
                  </a:lnTo>
                  <a:lnTo>
                    <a:pt x="0" y="623"/>
                  </a:lnTo>
                  <a:lnTo>
                    <a:pt x="1" y="607"/>
                  </a:lnTo>
                  <a:lnTo>
                    <a:pt x="3" y="589"/>
                  </a:lnTo>
                  <a:lnTo>
                    <a:pt x="7" y="573"/>
                  </a:lnTo>
                  <a:lnTo>
                    <a:pt x="12" y="558"/>
                  </a:lnTo>
                  <a:lnTo>
                    <a:pt x="19" y="543"/>
                  </a:lnTo>
                  <a:lnTo>
                    <a:pt x="28" y="527"/>
                  </a:lnTo>
                  <a:lnTo>
                    <a:pt x="38" y="513"/>
                  </a:lnTo>
                  <a:lnTo>
                    <a:pt x="49" y="500"/>
                  </a:lnTo>
                  <a:lnTo>
                    <a:pt x="62" y="489"/>
                  </a:lnTo>
                  <a:lnTo>
                    <a:pt x="76" y="478"/>
                  </a:lnTo>
                  <a:lnTo>
                    <a:pt x="91" y="468"/>
                  </a:lnTo>
                  <a:lnTo>
                    <a:pt x="185" y="415"/>
                  </a:lnTo>
                  <a:lnTo>
                    <a:pt x="277" y="363"/>
                  </a:lnTo>
                  <a:lnTo>
                    <a:pt x="371" y="310"/>
                  </a:lnTo>
                  <a:lnTo>
                    <a:pt x="465" y="258"/>
                  </a:lnTo>
                  <a:lnTo>
                    <a:pt x="558" y="205"/>
                  </a:lnTo>
                  <a:lnTo>
                    <a:pt x="651" y="152"/>
                  </a:lnTo>
                  <a:lnTo>
                    <a:pt x="745" y="100"/>
                  </a:lnTo>
                  <a:lnTo>
                    <a:pt x="839" y="47"/>
                  </a:lnTo>
                  <a:lnTo>
                    <a:pt x="840" y="46"/>
                  </a:lnTo>
                  <a:lnTo>
                    <a:pt x="841" y="46"/>
                  </a:lnTo>
                  <a:lnTo>
                    <a:pt x="861" y="34"/>
                  </a:lnTo>
                  <a:lnTo>
                    <a:pt x="881" y="23"/>
                  </a:lnTo>
                  <a:lnTo>
                    <a:pt x="901" y="15"/>
                  </a:lnTo>
                  <a:lnTo>
                    <a:pt x="919" y="8"/>
                  </a:lnTo>
                  <a:lnTo>
                    <a:pt x="939" y="5"/>
                  </a:lnTo>
                  <a:lnTo>
                    <a:pt x="958" y="1"/>
                  </a:lnTo>
                  <a:lnTo>
                    <a:pt x="977" y="0"/>
                  </a:lnTo>
                  <a:lnTo>
                    <a:pt x="996" y="1"/>
                  </a:lnTo>
                  <a:lnTo>
                    <a:pt x="1014" y="3"/>
                  </a:lnTo>
                  <a:lnTo>
                    <a:pt x="1033" y="8"/>
                  </a:lnTo>
                  <a:lnTo>
                    <a:pt x="1052" y="14"/>
                  </a:lnTo>
                  <a:lnTo>
                    <a:pt x="1069" y="22"/>
                  </a:lnTo>
                  <a:lnTo>
                    <a:pt x="1088" y="32"/>
                  </a:lnTo>
                  <a:lnTo>
                    <a:pt x="1106" y="42"/>
                  </a:lnTo>
                  <a:lnTo>
                    <a:pt x="1125" y="55"/>
                  </a:lnTo>
                  <a:lnTo>
                    <a:pt x="1142" y="69"/>
                  </a:lnTo>
                  <a:lnTo>
                    <a:pt x="1182" y="103"/>
                  </a:lnTo>
                  <a:lnTo>
                    <a:pt x="1222" y="137"/>
                  </a:lnTo>
                  <a:lnTo>
                    <a:pt x="1262" y="170"/>
                  </a:lnTo>
                  <a:lnTo>
                    <a:pt x="1301" y="204"/>
                  </a:lnTo>
                  <a:lnTo>
                    <a:pt x="1341" y="238"/>
                  </a:lnTo>
                  <a:lnTo>
                    <a:pt x="1381" y="272"/>
                  </a:lnTo>
                  <a:lnTo>
                    <a:pt x="1420" y="305"/>
                  </a:lnTo>
                  <a:lnTo>
                    <a:pt x="1460" y="339"/>
                  </a:lnTo>
                  <a:lnTo>
                    <a:pt x="1470" y="347"/>
                  </a:lnTo>
                  <a:lnTo>
                    <a:pt x="1480" y="354"/>
                  </a:lnTo>
                  <a:lnTo>
                    <a:pt x="1490" y="361"/>
                  </a:lnTo>
                  <a:lnTo>
                    <a:pt x="1501" y="367"/>
                  </a:lnTo>
                  <a:lnTo>
                    <a:pt x="1511" y="371"/>
                  </a:lnTo>
                  <a:lnTo>
                    <a:pt x="1522" y="376"/>
                  </a:lnTo>
                  <a:lnTo>
                    <a:pt x="1532" y="380"/>
                  </a:lnTo>
                  <a:lnTo>
                    <a:pt x="1543" y="383"/>
                  </a:lnTo>
                  <a:lnTo>
                    <a:pt x="1555" y="385"/>
                  </a:lnTo>
                  <a:lnTo>
                    <a:pt x="1565" y="387"/>
                  </a:lnTo>
                  <a:lnTo>
                    <a:pt x="1577" y="388"/>
                  </a:lnTo>
                  <a:lnTo>
                    <a:pt x="1589" y="389"/>
                  </a:lnTo>
                  <a:lnTo>
                    <a:pt x="1600" y="388"/>
                  </a:lnTo>
                  <a:lnTo>
                    <a:pt x="1612" y="387"/>
                  </a:lnTo>
                  <a:lnTo>
                    <a:pt x="1625" y="385"/>
                  </a:lnTo>
                  <a:lnTo>
                    <a:pt x="1637" y="383"/>
                  </a:lnTo>
                  <a:lnTo>
                    <a:pt x="1693" y="371"/>
                  </a:lnTo>
                  <a:lnTo>
                    <a:pt x="1748" y="359"/>
                  </a:lnTo>
                  <a:lnTo>
                    <a:pt x="1804" y="347"/>
                  </a:lnTo>
                  <a:lnTo>
                    <a:pt x="1859" y="334"/>
                  </a:lnTo>
                  <a:lnTo>
                    <a:pt x="1916" y="322"/>
                  </a:lnTo>
                  <a:lnTo>
                    <a:pt x="1971" y="310"/>
                  </a:lnTo>
                  <a:lnTo>
                    <a:pt x="2027" y="298"/>
                  </a:lnTo>
                  <a:lnTo>
                    <a:pt x="2083" y="286"/>
                  </a:lnTo>
                  <a:lnTo>
                    <a:pt x="2096" y="284"/>
                  </a:lnTo>
                  <a:lnTo>
                    <a:pt x="2110" y="282"/>
                  </a:lnTo>
                  <a:lnTo>
                    <a:pt x="2110" y="342"/>
                  </a:lnTo>
                  <a:lnTo>
                    <a:pt x="2110" y="401"/>
                  </a:lnTo>
                  <a:lnTo>
                    <a:pt x="2110" y="460"/>
                  </a:lnTo>
                  <a:lnTo>
                    <a:pt x="2110" y="519"/>
                  </a:lnTo>
                  <a:lnTo>
                    <a:pt x="2110" y="578"/>
                  </a:lnTo>
                  <a:lnTo>
                    <a:pt x="2110" y="637"/>
                  </a:lnTo>
                  <a:lnTo>
                    <a:pt x="2110" y="696"/>
                  </a:lnTo>
                  <a:lnTo>
                    <a:pt x="2110" y="756"/>
                  </a:lnTo>
                  <a:lnTo>
                    <a:pt x="2110" y="814"/>
                  </a:lnTo>
                  <a:lnTo>
                    <a:pt x="2110" y="873"/>
                  </a:lnTo>
                  <a:lnTo>
                    <a:pt x="2110" y="933"/>
                  </a:lnTo>
                  <a:lnTo>
                    <a:pt x="2110" y="991"/>
                  </a:lnTo>
                  <a:lnTo>
                    <a:pt x="2110" y="1051"/>
                  </a:lnTo>
                  <a:lnTo>
                    <a:pt x="2110" y="1110"/>
                  </a:lnTo>
                  <a:lnTo>
                    <a:pt x="2110" y="1168"/>
                  </a:lnTo>
                  <a:lnTo>
                    <a:pt x="2110" y="1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-437884" y="3250181"/>
              <a:ext cx="323850" cy="328613"/>
            </a:xfrm>
            <a:custGeom>
              <a:avLst/>
              <a:gdLst>
                <a:gd name="T0" fmla="*/ 598 w 1021"/>
                <a:gd name="T1" fmla="*/ 799 h 1037"/>
                <a:gd name="T2" fmla="*/ 530 w 1021"/>
                <a:gd name="T3" fmla="*/ 808 h 1037"/>
                <a:gd name="T4" fmla="*/ 477 w 1021"/>
                <a:gd name="T5" fmla="*/ 795 h 1037"/>
                <a:gd name="T6" fmla="*/ 442 w 1021"/>
                <a:gd name="T7" fmla="*/ 768 h 1037"/>
                <a:gd name="T8" fmla="*/ 418 w 1021"/>
                <a:gd name="T9" fmla="*/ 731 h 1037"/>
                <a:gd name="T10" fmla="*/ 411 w 1021"/>
                <a:gd name="T11" fmla="*/ 698 h 1037"/>
                <a:gd name="T12" fmla="*/ 415 w 1021"/>
                <a:gd name="T13" fmla="*/ 662 h 1037"/>
                <a:gd name="T14" fmla="*/ 437 w 1021"/>
                <a:gd name="T15" fmla="*/ 594 h 1037"/>
                <a:gd name="T16" fmla="*/ 377 w 1021"/>
                <a:gd name="T17" fmla="*/ 590 h 1037"/>
                <a:gd name="T18" fmla="*/ 305 w 1021"/>
                <a:gd name="T19" fmla="*/ 596 h 1037"/>
                <a:gd name="T20" fmla="*/ 249 w 1021"/>
                <a:gd name="T21" fmla="*/ 569 h 1037"/>
                <a:gd name="T22" fmla="*/ 213 w 1021"/>
                <a:gd name="T23" fmla="*/ 518 h 1037"/>
                <a:gd name="T24" fmla="*/ 210 w 1021"/>
                <a:gd name="T25" fmla="*/ 452 h 1037"/>
                <a:gd name="T26" fmla="*/ 233 w 1021"/>
                <a:gd name="T27" fmla="*/ 383 h 1037"/>
                <a:gd name="T28" fmla="*/ 202 w 1021"/>
                <a:gd name="T29" fmla="*/ 371 h 1037"/>
                <a:gd name="T30" fmla="*/ 154 w 1021"/>
                <a:gd name="T31" fmla="*/ 385 h 1037"/>
                <a:gd name="T32" fmla="*/ 109 w 1021"/>
                <a:gd name="T33" fmla="*/ 385 h 1037"/>
                <a:gd name="T34" fmla="*/ 73 w 1021"/>
                <a:gd name="T35" fmla="*/ 375 h 1037"/>
                <a:gd name="T36" fmla="*/ 42 w 1021"/>
                <a:gd name="T37" fmla="*/ 353 h 1037"/>
                <a:gd name="T38" fmla="*/ 20 w 1021"/>
                <a:gd name="T39" fmla="*/ 325 h 1037"/>
                <a:gd name="T40" fmla="*/ 1 w 1021"/>
                <a:gd name="T41" fmla="*/ 263 h 1037"/>
                <a:gd name="T42" fmla="*/ 10 w 1021"/>
                <a:gd name="T43" fmla="*/ 186 h 1037"/>
                <a:gd name="T44" fmla="*/ 42 w 1021"/>
                <a:gd name="T45" fmla="*/ 116 h 1037"/>
                <a:gd name="T46" fmla="*/ 93 w 1021"/>
                <a:gd name="T47" fmla="*/ 57 h 1037"/>
                <a:gd name="T48" fmla="*/ 156 w 1021"/>
                <a:gd name="T49" fmla="*/ 17 h 1037"/>
                <a:gd name="T50" fmla="*/ 219 w 1021"/>
                <a:gd name="T51" fmla="*/ 1 h 1037"/>
                <a:gd name="T52" fmla="*/ 268 w 1021"/>
                <a:gd name="T53" fmla="*/ 3 h 1037"/>
                <a:gd name="T54" fmla="*/ 336 w 1021"/>
                <a:gd name="T55" fmla="*/ 35 h 1037"/>
                <a:gd name="T56" fmla="*/ 382 w 1021"/>
                <a:gd name="T57" fmla="*/ 93 h 1037"/>
                <a:gd name="T58" fmla="*/ 396 w 1021"/>
                <a:gd name="T59" fmla="*/ 159 h 1037"/>
                <a:gd name="T60" fmla="*/ 393 w 1021"/>
                <a:gd name="T61" fmla="*/ 202 h 1037"/>
                <a:gd name="T62" fmla="*/ 457 w 1021"/>
                <a:gd name="T63" fmla="*/ 215 h 1037"/>
                <a:gd name="T64" fmla="*/ 510 w 1021"/>
                <a:gd name="T65" fmla="*/ 228 h 1037"/>
                <a:gd name="T66" fmla="*/ 547 w 1021"/>
                <a:gd name="T67" fmla="*/ 252 h 1037"/>
                <a:gd name="T68" fmla="*/ 578 w 1021"/>
                <a:gd name="T69" fmla="*/ 287 h 1037"/>
                <a:gd name="T70" fmla="*/ 594 w 1021"/>
                <a:gd name="T71" fmla="*/ 327 h 1037"/>
                <a:gd name="T72" fmla="*/ 600 w 1021"/>
                <a:gd name="T73" fmla="*/ 370 h 1037"/>
                <a:gd name="T74" fmla="*/ 619 w 1021"/>
                <a:gd name="T75" fmla="*/ 426 h 1037"/>
                <a:gd name="T76" fmla="*/ 677 w 1021"/>
                <a:gd name="T77" fmla="*/ 430 h 1037"/>
                <a:gd name="T78" fmla="*/ 721 w 1021"/>
                <a:gd name="T79" fmla="*/ 443 h 1037"/>
                <a:gd name="T80" fmla="*/ 758 w 1021"/>
                <a:gd name="T81" fmla="*/ 471 h 1037"/>
                <a:gd name="T82" fmla="*/ 788 w 1021"/>
                <a:gd name="T83" fmla="*/ 511 h 1037"/>
                <a:gd name="T84" fmla="*/ 803 w 1021"/>
                <a:gd name="T85" fmla="*/ 553 h 1037"/>
                <a:gd name="T86" fmla="*/ 805 w 1021"/>
                <a:gd name="T87" fmla="*/ 598 h 1037"/>
                <a:gd name="T88" fmla="*/ 812 w 1021"/>
                <a:gd name="T89" fmla="*/ 656 h 1037"/>
                <a:gd name="T90" fmla="*/ 881 w 1021"/>
                <a:gd name="T91" fmla="*/ 654 h 1037"/>
                <a:gd name="T92" fmla="*/ 952 w 1021"/>
                <a:gd name="T93" fmla="*/ 680 h 1037"/>
                <a:gd name="T94" fmla="*/ 1001 w 1021"/>
                <a:gd name="T95" fmla="*/ 733 h 1037"/>
                <a:gd name="T96" fmla="*/ 1021 w 1021"/>
                <a:gd name="T97" fmla="*/ 806 h 1037"/>
                <a:gd name="T98" fmla="*/ 1011 w 1021"/>
                <a:gd name="T99" fmla="*/ 877 h 1037"/>
                <a:gd name="T100" fmla="*/ 992 w 1021"/>
                <a:gd name="T101" fmla="*/ 918 h 1037"/>
                <a:gd name="T102" fmla="*/ 952 w 1021"/>
                <a:gd name="T103" fmla="*/ 964 h 1037"/>
                <a:gd name="T104" fmla="*/ 867 w 1021"/>
                <a:gd name="T105" fmla="*/ 1017 h 1037"/>
                <a:gd name="T106" fmla="*/ 784 w 1021"/>
                <a:gd name="T107" fmla="*/ 1037 h 1037"/>
                <a:gd name="T108" fmla="*/ 737 w 1021"/>
                <a:gd name="T109" fmla="*/ 1034 h 1037"/>
                <a:gd name="T110" fmla="*/ 692 w 1021"/>
                <a:gd name="T111" fmla="*/ 1019 h 1037"/>
                <a:gd name="T112" fmla="*/ 653 w 1021"/>
                <a:gd name="T113" fmla="*/ 991 h 1037"/>
                <a:gd name="T114" fmla="*/ 628 w 1021"/>
                <a:gd name="T115" fmla="*/ 952 h 1037"/>
                <a:gd name="T116" fmla="*/ 621 w 1021"/>
                <a:gd name="T117" fmla="*/ 907 h 1037"/>
                <a:gd name="T118" fmla="*/ 635 w 1021"/>
                <a:gd name="T119" fmla="*/ 84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1" h="1037">
                  <a:moveTo>
                    <a:pt x="662" y="781"/>
                  </a:moveTo>
                  <a:lnTo>
                    <a:pt x="640" y="787"/>
                  </a:lnTo>
                  <a:lnTo>
                    <a:pt x="619" y="793"/>
                  </a:lnTo>
                  <a:lnTo>
                    <a:pt x="598" y="799"/>
                  </a:lnTo>
                  <a:lnTo>
                    <a:pt x="578" y="804"/>
                  </a:lnTo>
                  <a:lnTo>
                    <a:pt x="561" y="806"/>
                  </a:lnTo>
                  <a:lnTo>
                    <a:pt x="546" y="807"/>
                  </a:lnTo>
                  <a:lnTo>
                    <a:pt x="530" y="808"/>
                  </a:lnTo>
                  <a:lnTo>
                    <a:pt x="515" y="807"/>
                  </a:lnTo>
                  <a:lnTo>
                    <a:pt x="499" y="804"/>
                  </a:lnTo>
                  <a:lnTo>
                    <a:pt x="484" y="799"/>
                  </a:lnTo>
                  <a:lnTo>
                    <a:pt x="477" y="795"/>
                  </a:lnTo>
                  <a:lnTo>
                    <a:pt x="470" y="792"/>
                  </a:lnTo>
                  <a:lnTo>
                    <a:pt x="463" y="787"/>
                  </a:lnTo>
                  <a:lnTo>
                    <a:pt x="456" y="781"/>
                  </a:lnTo>
                  <a:lnTo>
                    <a:pt x="442" y="768"/>
                  </a:lnTo>
                  <a:lnTo>
                    <a:pt x="430" y="753"/>
                  </a:lnTo>
                  <a:lnTo>
                    <a:pt x="426" y="746"/>
                  </a:lnTo>
                  <a:lnTo>
                    <a:pt x="422" y="739"/>
                  </a:lnTo>
                  <a:lnTo>
                    <a:pt x="418" y="731"/>
                  </a:lnTo>
                  <a:lnTo>
                    <a:pt x="415" y="723"/>
                  </a:lnTo>
                  <a:lnTo>
                    <a:pt x="414" y="714"/>
                  </a:lnTo>
                  <a:lnTo>
                    <a:pt x="411" y="706"/>
                  </a:lnTo>
                  <a:lnTo>
                    <a:pt x="411" y="698"/>
                  </a:lnTo>
                  <a:lnTo>
                    <a:pt x="411" y="689"/>
                  </a:lnTo>
                  <a:lnTo>
                    <a:pt x="411" y="680"/>
                  </a:lnTo>
                  <a:lnTo>
                    <a:pt x="413" y="671"/>
                  </a:lnTo>
                  <a:lnTo>
                    <a:pt x="415" y="662"/>
                  </a:lnTo>
                  <a:lnTo>
                    <a:pt x="417" y="652"/>
                  </a:lnTo>
                  <a:lnTo>
                    <a:pt x="423" y="634"/>
                  </a:lnTo>
                  <a:lnTo>
                    <a:pt x="430" y="614"/>
                  </a:lnTo>
                  <a:lnTo>
                    <a:pt x="437" y="594"/>
                  </a:lnTo>
                  <a:lnTo>
                    <a:pt x="444" y="573"/>
                  </a:lnTo>
                  <a:lnTo>
                    <a:pt x="421" y="579"/>
                  </a:lnTo>
                  <a:lnTo>
                    <a:pt x="399" y="584"/>
                  </a:lnTo>
                  <a:lnTo>
                    <a:pt x="377" y="590"/>
                  </a:lnTo>
                  <a:lnTo>
                    <a:pt x="358" y="595"/>
                  </a:lnTo>
                  <a:lnTo>
                    <a:pt x="339" y="597"/>
                  </a:lnTo>
                  <a:lnTo>
                    <a:pt x="321" y="597"/>
                  </a:lnTo>
                  <a:lnTo>
                    <a:pt x="305" y="596"/>
                  </a:lnTo>
                  <a:lnTo>
                    <a:pt x="288" y="591"/>
                  </a:lnTo>
                  <a:lnTo>
                    <a:pt x="274" y="586"/>
                  </a:lnTo>
                  <a:lnTo>
                    <a:pt x="260" y="579"/>
                  </a:lnTo>
                  <a:lnTo>
                    <a:pt x="249" y="569"/>
                  </a:lnTo>
                  <a:lnTo>
                    <a:pt x="237" y="557"/>
                  </a:lnTo>
                  <a:lnTo>
                    <a:pt x="227" y="546"/>
                  </a:lnTo>
                  <a:lnTo>
                    <a:pt x="220" y="533"/>
                  </a:lnTo>
                  <a:lnTo>
                    <a:pt x="213" y="518"/>
                  </a:lnTo>
                  <a:lnTo>
                    <a:pt x="210" y="502"/>
                  </a:lnTo>
                  <a:lnTo>
                    <a:pt x="208" y="486"/>
                  </a:lnTo>
                  <a:lnTo>
                    <a:pt x="208" y="470"/>
                  </a:lnTo>
                  <a:lnTo>
                    <a:pt x="210" y="452"/>
                  </a:lnTo>
                  <a:lnTo>
                    <a:pt x="215" y="434"/>
                  </a:lnTo>
                  <a:lnTo>
                    <a:pt x="220" y="418"/>
                  </a:lnTo>
                  <a:lnTo>
                    <a:pt x="226" y="400"/>
                  </a:lnTo>
                  <a:lnTo>
                    <a:pt x="233" y="383"/>
                  </a:lnTo>
                  <a:lnTo>
                    <a:pt x="240" y="363"/>
                  </a:lnTo>
                  <a:lnTo>
                    <a:pt x="226" y="365"/>
                  </a:lnTo>
                  <a:lnTo>
                    <a:pt x="213" y="369"/>
                  </a:lnTo>
                  <a:lnTo>
                    <a:pt x="202" y="371"/>
                  </a:lnTo>
                  <a:lnTo>
                    <a:pt x="191" y="375"/>
                  </a:lnTo>
                  <a:lnTo>
                    <a:pt x="178" y="379"/>
                  </a:lnTo>
                  <a:lnTo>
                    <a:pt x="165" y="383"/>
                  </a:lnTo>
                  <a:lnTo>
                    <a:pt x="154" y="385"/>
                  </a:lnTo>
                  <a:lnTo>
                    <a:pt x="142" y="386"/>
                  </a:lnTo>
                  <a:lnTo>
                    <a:pt x="130" y="386"/>
                  </a:lnTo>
                  <a:lnTo>
                    <a:pt x="120" y="386"/>
                  </a:lnTo>
                  <a:lnTo>
                    <a:pt x="109" y="385"/>
                  </a:lnTo>
                  <a:lnTo>
                    <a:pt x="100" y="384"/>
                  </a:lnTo>
                  <a:lnTo>
                    <a:pt x="90" y="382"/>
                  </a:lnTo>
                  <a:lnTo>
                    <a:pt x="81" y="378"/>
                  </a:lnTo>
                  <a:lnTo>
                    <a:pt x="73" y="375"/>
                  </a:lnTo>
                  <a:lnTo>
                    <a:pt x="65" y="370"/>
                  </a:lnTo>
                  <a:lnTo>
                    <a:pt x="56" y="365"/>
                  </a:lnTo>
                  <a:lnTo>
                    <a:pt x="49" y="359"/>
                  </a:lnTo>
                  <a:lnTo>
                    <a:pt x="42" y="353"/>
                  </a:lnTo>
                  <a:lnTo>
                    <a:pt x="36" y="346"/>
                  </a:lnTo>
                  <a:lnTo>
                    <a:pt x="31" y="341"/>
                  </a:lnTo>
                  <a:lnTo>
                    <a:pt x="25" y="332"/>
                  </a:lnTo>
                  <a:lnTo>
                    <a:pt x="20" y="325"/>
                  </a:lnTo>
                  <a:lnTo>
                    <a:pt x="17" y="317"/>
                  </a:lnTo>
                  <a:lnTo>
                    <a:pt x="10" y="300"/>
                  </a:lnTo>
                  <a:lnTo>
                    <a:pt x="4" y="282"/>
                  </a:lnTo>
                  <a:lnTo>
                    <a:pt x="1" y="263"/>
                  </a:lnTo>
                  <a:lnTo>
                    <a:pt x="0" y="244"/>
                  </a:lnTo>
                  <a:lnTo>
                    <a:pt x="1" y="225"/>
                  </a:lnTo>
                  <a:lnTo>
                    <a:pt x="5" y="205"/>
                  </a:lnTo>
                  <a:lnTo>
                    <a:pt x="10" y="186"/>
                  </a:lnTo>
                  <a:lnTo>
                    <a:pt x="15" y="168"/>
                  </a:lnTo>
                  <a:lnTo>
                    <a:pt x="24" y="150"/>
                  </a:lnTo>
                  <a:lnTo>
                    <a:pt x="33" y="132"/>
                  </a:lnTo>
                  <a:lnTo>
                    <a:pt x="42" y="116"/>
                  </a:lnTo>
                  <a:lnTo>
                    <a:pt x="54" y="99"/>
                  </a:lnTo>
                  <a:lnTo>
                    <a:pt x="66" y="85"/>
                  </a:lnTo>
                  <a:lnTo>
                    <a:pt x="79" y="71"/>
                  </a:lnTo>
                  <a:lnTo>
                    <a:pt x="93" y="57"/>
                  </a:lnTo>
                  <a:lnTo>
                    <a:pt x="108" y="45"/>
                  </a:lnTo>
                  <a:lnTo>
                    <a:pt x="123" y="35"/>
                  </a:lnTo>
                  <a:lnTo>
                    <a:pt x="140" y="25"/>
                  </a:lnTo>
                  <a:lnTo>
                    <a:pt x="156" y="17"/>
                  </a:lnTo>
                  <a:lnTo>
                    <a:pt x="172" y="10"/>
                  </a:lnTo>
                  <a:lnTo>
                    <a:pt x="190" y="5"/>
                  </a:lnTo>
                  <a:lnTo>
                    <a:pt x="209" y="2"/>
                  </a:lnTo>
                  <a:lnTo>
                    <a:pt x="219" y="1"/>
                  </a:lnTo>
                  <a:lnTo>
                    <a:pt x="230" y="0"/>
                  </a:lnTo>
                  <a:lnTo>
                    <a:pt x="239" y="0"/>
                  </a:lnTo>
                  <a:lnTo>
                    <a:pt x="250" y="1"/>
                  </a:lnTo>
                  <a:lnTo>
                    <a:pt x="268" y="3"/>
                  </a:lnTo>
                  <a:lnTo>
                    <a:pt x="287" y="9"/>
                  </a:lnTo>
                  <a:lnTo>
                    <a:pt x="305" y="16"/>
                  </a:lnTo>
                  <a:lnTo>
                    <a:pt x="321" y="24"/>
                  </a:lnTo>
                  <a:lnTo>
                    <a:pt x="336" y="35"/>
                  </a:lnTo>
                  <a:lnTo>
                    <a:pt x="351" y="48"/>
                  </a:lnTo>
                  <a:lnTo>
                    <a:pt x="362" y="62"/>
                  </a:lnTo>
                  <a:lnTo>
                    <a:pt x="373" y="77"/>
                  </a:lnTo>
                  <a:lnTo>
                    <a:pt x="382" y="93"/>
                  </a:lnTo>
                  <a:lnTo>
                    <a:pt x="389" y="111"/>
                  </a:lnTo>
                  <a:lnTo>
                    <a:pt x="394" y="130"/>
                  </a:lnTo>
                  <a:lnTo>
                    <a:pt x="396" y="148"/>
                  </a:lnTo>
                  <a:lnTo>
                    <a:pt x="396" y="159"/>
                  </a:lnTo>
                  <a:lnTo>
                    <a:pt x="396" y="168"/>
                  </a:lnTo>
                  <a:lnTo>
                    <a:pt x="396" y="179"/>
                  </a:lnTo>
                  <a:lnTo>
                    <a:pt x="395" y="189"/>
                  </a:lnTo>
                  <a:lnTo>
                    <a:pt x="393" y="202"/>
                  </a:lnTo>
                  <a:lnTo>
                    <a:pt x="390" y="218"/>
                  </a:lnTo>
                  <a:lnTo>
                    <a:pt x="413" y="215"/>
                  </a:lnTo>
                  <a:lnTo>
                    <a:pt x="436" y="214"/>
                  </a:lnTo>
                  <a:lnTo>
                    <a:pt x="457" y="215"/>
                  </a:lnTo>
                  <a:lnTo>
                    <a:pt x="479" y="219"/>
                  </a:lnTo>
                  <a:lnTo>
                    <a:pt x="490" y="221"/>
                  </a:lnTo>
                  <a:lnTo>
                    <a:pt x="499" y="225"/>
                  </a:lnTo>
                  <a:lnTo>
                    <a:pt x="510" y="228"/>
                  </a:lnTo>
                  <a:lnTo>
                    <a:pt x="519" y="233"/>
                  </a:lnTo>
                  <a:lnTo>
                    <a:pt x="529" y="239"/>
                  </a:lnTo>
                  <a:lnTo>
                    <a:pt x="538" y="244"/>
                  </a:lnTo>
                  <a:lnTo>
                    <a:pt x="547" y="252"/>
                  </a:lnTo>
                  <a:lnTo>
                    <a:pt x="556" y="260"/>
                  </a:lnTo>
                  <a:lnTo>
                    <a:pt x="564" y="269"/>
                  </a:lnTo>
                  <a:lnTo>
                    <a:pt x="572" y="277"/>
                  </a:lnTo>
                  <a:lnTo>
                    <a:pt x="578" y="287"/>
                  </a:lnTo>
                  <a:lnTo>
                    <a:pt x="584" y="297"/>
                  </a:lnTo>
                  <a:lnTo>
                    <a:pt x="587" y="307"/>
                  </a:lnTo>
                  <a:lnTo>
                    <a:pt x="592" y="317"/>
                  </a:lnTo>
                  <a:lnTo>
                    <a:pt x="594" y="327"/>
                  </a:lnTo>
                  <a:lnTo>
                    <a:pt x="597" y="337"/>
                  </a:lnTo>
                  <a:lnTo>
                    <a:pt x="598" y="349"/>
                  </a:lnTo>
                  <a:lnTo>
                    <a:pt x="599" y="359"/>
                  </a:lnTo>
                  <a:lnTo>
                    <a:pt x="600" y="370"/>
                  </a:lnTo>
                  <a:lnTo>
                    <a:pt x="600" y="382"/>
                  </a:lnTo>
                  <a:lnTo>
                    <a:pt x="598" y="405"/>
                  </a:lnTo>
                  <a:lnTo>
                    <a:pt x="594" y="428"/>
                  </a:lnTo>
                  <a:lnTo>
                    <a:pt x="619" y="426"/>
                  </a:lnTo>
                  <a:lnTo>
                    <a:pt x="643" y="426"/>
                  </a:lnTo>
                  <a:lnTo>
                    <a:pt x="655" y="426"/>
                  </a:lnTo>
                  <a:lnTo>
                    <a:pt x="667" y="427"/>
                  </a:lnTo>
                  <a:lnTo>
                    <a:pt x="677" y="430"/>
                  </a:lnTo>
                  <a:lnTo>
                    <a:pt x="689" y="432"/>
                  </a:lnTo>
                  <a:lnTo>
                    <a:pt x="700" y="434"/>
                  </a:lnTo>
                  <a:lnTo>
                    <a:pt x="710" y="439"/>
                  </a:lnTo>
                  <a:lnTo>
                    <a:pt x="721" y="443"/>
                  </a:lnTo>
                  <a:lnTo>
                    <a:pt x="730" y="448"/>
                  </a:lnTo>
                  <a:lnTo>
                    <a:pt x="741" y="455"/>
                  </a:lnTo>
                  <a:lnTo>
                    <a:pt x="750" y="462"/>
                  </a:lnTo>
                  <a:lnTo>
                    <a:pt x="758" y="471"/>
                  </a:lnTo>
                  <a:lnTo>
                    <a:pt x="768" y="480"/>
                  </a:lnTo>
                  <a:lnTo>
                    <a:pt x="775" y="491"/>
                  </a:lnTo>
                  <a:lnTo>
                    <a:pt x="782" y="500"/>
                  </a:lnTo>
                  <a:lnTo>
                    <a:pt x="788" y="511"/>
                  </a:lnTo>
                  <a:lnTo>
                    <a:pt x="793" y="521"/>
                  </a:lnTo>
                  <a:lnTo>
                    <a:pt x="797" y="532"/>
                  </a:lnTo>
                  <a:lnTo>
                    <a:pt x="801" y="542"/>
                  </a:lnTo>
                  <a:lnTo>
                    <a:pt x="803" y="553"/>
                  </a:lnTo>
                  <a:lnTo>
                    <a:pt x="805" y="564"/>
                  </a:lnTo>
                  <a:lnTo>
                    <a:pt x="805" y="575"/>
                  </a:lnTo>
                  <a:lnTo>
                    <a:pt x="806" y="587"/>
                  </a:lnTo>
                  <a:lnTo>
                    <a:pt x="805" y="598"/>
                  </a:lnTo>
                  <a:lnTo>
                    <a:pt x="804" y="610"/>
                  </a:lnTo>
                  <a:lnTo>
                    <a:pt x="801" y="634"/>
                  </a:lnTo>
                  <a:lnTo>
                    <a:pt x="795" y="658"/>
                  </a:lnTo>
                  <a:lnTo>
                    <a:pt x="812" y="656"/>
                  </a:lnTo>
                  <a:lnTo>
                    <a:pt x="829" y="654"/>
                  </a:lnTo>
                  <a:lnTo>
                    <a:pt x="845" y="652"/>
                  </a:lnTo>
                  <a:lnTo>
                    <a:pt x="861" y="651"/>
                  </a:lnTo>
                  <a:lnTo>
                    <a:pt x="881" y="654"/>
                  </a:lnTo>
                  <a:lnTo>
                    <a:pt x="901" y="657"/>
                  </a:lnTo>
                  <a:lnTo>
                    <a:pt x="919" y="663"/>
                  </a:lnTo>
                  <a:lnTo>
                    <a:pt x="936" y="671"/>
                  </a:lnTo>
                  <a:lnTo>
                    <a:pt x="952" y="680"/>
                  </a:lnTo>
                  <a:lnTo>
                    <a:pt x="967" y="691"/>
                  </a:lnTo>
                  <a:lnTo>
                    <a:pt x="980" y="704"/>
                  </a:lnTo>
                  <a:lnTo>
                    <a:pt x="990" y="718"/>
                  </a:lnTo>
                  <a:lnTo>
                    <a:pt x="1001" y="733"/>
                  </a:lnTo>
                  <a:lnTo>
                    <a:pt x="1009" y="751"/>
                  </a:lnTo>
                  <a:lnTo>
                    <a:pt x="1015" y="768"/>
                  </a:lnTo>
                  <a:lnTo>
                    <a:pt x="1018" y="786"/>
                  </a:lnTo>
                  <a:lnTo>
                    <a:pt x="1021" y="806"/>
                  </a:lnTo>
                  <a:lnTo>
                    <a:pt x="1021" y="825"/>
                  </a:lnTo>
                  <a:lnTo>
                    <a:pt x="1020" y="846"/>
                  </a:lnTo>
                  <a:lnTo>
                    <a:pt x="1015" y="866"/>
                  </a:lnTo>
                  <a:lnTo>
                    <a:pt x="1011" y="877"/>
                  </a:lnTo>
                  <a:lnTo>
                    <a:pt x="1008" y="888"/>
                  </a:lnTo>
                  <a:lnTo>
                    <a:pt x="1003" y="898"/>
                  </a:lnTo>
                  <a:lnTo>
                    <a:pt x="997" y="909"/>
                  </a:lnTo>
                  <a:lnTo>
                    <a:pt x="992" y="918"/>
                  </a:lnTo>
                  <a:lnTo>
                    <a:pt x="985" y="928"/>
                  </a:lnTo>
                  <a:lnTo>
                    <a:pt x="977" y="937"/>
                  </a:lnTo>
                  <a:lnTo>
                    <a:pt x="969" y="947"/>
                  </a:lnTo>
                  <a:lnTo>
                    <a:pt x="952" y="964"/>
                  </a:lnTo>
                  <a:lnTo>
                    <a:pt x="933" y="979"/>
                  </a:lnTo>
                  <a:lnTo>
                    <a:pt x="912" y="993"/>
                  </a:lnTo>
                  <a:lnTo>
                    <a:pt x="890" y="1006"/>
                  </a:lnTo>
                  <a:lnTo>
                    <a:pt x="867" y="1017"/>
                  </a:lnTo>
                  <a:lnTo>
                    <a:pt x="844" y="1025"/>
                  </a:lnTo>
                  <a:lnTo>
                    <a:pt x="819" y="1031"/>
                  </a:lnTo>
                  <a:lnTo>
                    <a:pt x="796" y="1036"/>
                  </a:lnTo>
                  <a:lnTo>
                    <a:pt x="784" y="1037"/>
                  </a:lnTo>
                  <a:lnTo>
                    <a:pt x="771" y="1037"/>
                  </a:lnTo>
                  <a:lnTo>
                    <a:pt x="760" y="1037"/>
                  </a:lnTo>
                  <a:lnTo>
                    <a:pt x="748" y="1036"/>
                  </a:lnTo>
                  <a:lnTo>
                    <a:pt x="737" y="1034"/>
                  </a:lnTo>
                  <a:lnTo>
                    <a:pt x="726" y="1032"/>
                  </a:lnTo>
                  <a:lnTo>
                    <a:pt x="714" y="1029"/>
                  </a:lnTo>
                  <a:lnTo>
                    <a:pt x="703" y="1025"/>
                  </a:lnTo>
                  <a:lnTo>
                    <a:pt x="692" y="1019"/>
                  </a:lnTo>
                  <a:lnTo>
                    <a:pt x="681" y="1013"/>
                  </a:lnTo>
                  <a:lnTo>
                    <a:pt x="670" y="1007"/>
                  </a:lnTo>
                  <a:lnTo>
                    <a:pt x="661" y="999"/>
                  </a:lnTo>
                  <a:lnTo>
                    <a:pt x="653" y="991"/>
                  </a:lnTo>
                  <a:lnTo>
                    <a:pt x="645" y="983"/>
                  </a:lnTo>
                  <a:lnTo>
                    <a:pt x="639" y="972"/>
                  </a:lnTo>
                  <a:lnTo>
                    <a:pt x="633" y="963"/>
                  </a:lnTo>
                  <a:lnTo>
                    <a:pt x="628" y="952"/>
                  </a:lnTo>
                  <a:lnTo>
                    <a:pt x="625" y="942"/>
                  </a:lnTo>
                  <a:lnTo>
                    <a:pt x="622" y="930"/>
                  </a:lnTo>
                  <a:lnTo>
                    <a:pt x="621" y="918"/>
                  </a:lnTo>
                  <a:lnTo>
                    <a:pt x="621" y="907"/>
                  </a:lnTo>
                  <a:lnTo>
                    <a:pt x="622" y="894"/>
                  </a:lnTo>
                  <a:lnTo>
                    <a:pt x="625" y="882"/>
                  </a:lnTo>
                  <a:lnTo>
                    <a:pt x="628" y="869"/>
                  </a:lnTo>
                  <a:lnTo>
                    <a:pt x="635" y="848"/>
                  </a:lnTo>
                  <a:lnTo>
                    <a:pt x="643" y="827"/>
                  </a:lnTo>
                  <a:lnTo>
                    <a:pt x="653" y="805"/>
                  </a:lnTo>
                  <a:lnTo>
                    <a:pt x="662" y="7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60" name="Прямоугольник 51"/>
          <p:cNvSpPr/>
          <p:nvPr userDrawn="1"/>
        </p:nvSpPr>
        <p:spPr>
          <a:xfrm>
            <a:off x="5915975" y="2463067"/>
            <a:ext cx="2180297" cy="347632"/>
          </a:xfrm>
          <a:custGeom>
            <a:avLst/>
            <a:gdLst>
              <a:gd name="connsiteX0" fmla="*/ 0 w 3040997"/>
              <a:gd name="connsiteY0" fmla="*/ 0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0 w 3040997"/>
              <a:gd name="connsiteY4" fmla="*/ 0 h 603105"/>
              <a:gd name="connsiteX0" fmla="*/ 163901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163901 w 3040997"/>
              <a:gd name="connsiteY4" fmla="*/ 17253 h 603105"/>
              <a:gd name="connsiteX0" fmla="*/ 336429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336429 w 3040997"/>
              <a:gd name="connsiteY4" fmla="*/ 17253 h 603105"/>
              <a:gd name="connsiteX0" fmla="*/ 94889 w 3040997"/>
              <a:gd name="connsiteY0" fmla="*/ 17253 h 603105"/>
              <a:gd name="connsiteX1" fmla="*/ 3040997 w 3040997"/>
              <a:gd name="connsiteY1" fmla="*/ 0 h 603105"/>
              <a:gd name="connsiteX2" fmla="*/ 3040997 w 3040997"/>
              <a:gd name="connsiteY2" fmla="*/ 603105 h 603105"/>
              <a:gd name="connsiteX3" fmla="*/ 0 w 3040997"/>
              <a:gd name="connsiteY3" fmla="*/ 603105 h 603105"/>
              <a:gd name="connsiteX4" fmla="*/ 94889 w 3040997"/>
              <a:gd name="connsiteY4" fmla="*/ 17253 h 6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997" h="603105">
                <a:moveTo>
                  <a:pt x="94889" y="17253"/>
                </a:moveTo>
                <a:lnTo>
                  <a:pt x="3040997" y="0"/>
                </a:lnTo>
                <a:lnTo>
                  <a:pt x="3040997" y="603105"/>
                </a:lnTo>
                <a:lnTo>
                  <a:pt x="0" y="603105"/>
                </a:lnTo>
                <a:lnTo>
                  <a:pt x="94889" y="172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3" name="Прямоугольник 92"/>
          <p:cNvSpPr/>
          <p:nvPr userDrawn="1"/>
        </p:nvSpPr>
        <p:spPr>
          <a:xfrm>
            <a:off x="5985332" y="2044340"/>
            <a:ext cx="2784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Стать </a:t>
            </a:r>
            <a:r>
              <a:rPr lang="ru-RU" sz="2400" b="1" dirty="0">
                <a:solidFill>
                  <a:schemeClr val="bg1"/>
                </a:solidFill>
              </a:rPr>
              <a:t>ПАРТНЕРОМ</a:t>
            </a:r>
            <a:r>
              <a:rPr lang="ru-RU" sz="2400" b="1" dirty="0"/>
              <a:t> Движения </a:t>
            </a:r>
          </a:p>
        </p:txBody>
      </p:sp>
      <p:sp>
        <p:nvSpPr>
          <p:cNvPr id="94" name="Заголовок 1"/>
          <p:cNvSpPr>
            <a:spLocks noGrp="1"/>
          </p:cNvSpPr>
          <p:nvPr>
            <p:ph type="title"/>
          </p:nvPr>
        </p:nvSpPr>
        <p:spPr>
          <a:xfrm>
            <a:off x="609600" y="709172"/>
            <a:ext cx="10989733" cy="72494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Дайте сотрудникам возможность гордиться своей компанией!</a:t>
            </a:r>
          </a:p>
        </p:txBody>
      </p:sp>
    </p:spTree>
    <p:extLst>
      <p:ext uri="{BB962C8B-B14F-4D97-AF65-F5344CB8AC3E}">
        <p14:creationId xmlns:p14="http://schemas.microsoft.com/office/powerpoint/2010/main" val="3747236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9172"/>
            <a:ext cx="10989733" cy="72494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60096" cy="4005064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994600" y="0"/>
            <a:ext cx="5185899" cy="4005064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4027962"/>
            <a:ext cx="9168341" cy="2830039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26" name="Рисунок 3"/>
          <p:cNvSpPr>
            <a:spLocks noGrp="1"/>
          </p:cNvSpPr>
          <p:nvPr>
            <p:ph type="pic" sz="quarter" idx="13"/>
          </p:nvPr>
        </p:nvSpPr>
        <p:spPr>
          <a:xfrm>
            <a:off x="9174393" y="4027962"/>
            <a:ext cx="2991219" cy="2830039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2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2809199" y="1232413"/>
            <a:ext cx="6551164" cy="2292531"/>
            <a:chOff x="2419351" y="1296988"/>
            <a:chExt cx="4157663" cy="1939924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419351" y="1828800"/>
              <a:ext cx="1314450" cy="1408112"/>
            </a:xfrm>
            <a:custGeom>
              <a:avLst/>
              <a:gdLst>
                <a:gd name="T0" fmla="*/ 0 w 5796"/>
                <a:gd name="T1" fmla="*/ 590 h 6207"/>
                <a:gd name="T2" fmla="*/ 2011 w 5796"/>
                <a:gd name="T3" fmla="*/ 6207 h 6207"/>
                <a:gd name="T4" fmla="*/ 5796 w 5796"/>
                <a:gd name="T5" fmla="*/ 5434 h 6207"/>
                <a:gd name="T6" fmla="*/ 5796 w 5796"/>
                <a:gd name="T7" fmla="*/ 0 h 6207"/>
                <a:gd name="T8" fmla="*/ 0 w 5796"/>
                <a:gd name="T9" fmla="*/ 590 h 6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6" h="6207">
                  <a:moveTo>
                    <a:pt x="0" y="590"/>
                  </a:moveTo>
                  <a:lnTo>
                    <a:pt x="2011" y="6207"/>
                  </a:lnTo>
                  <a:lnTo>
                    <a:pt x="5796" y="5434"/>
                  </a:lnTo>
                  <a:lnTo>
                    <a:pt x="5796" y="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2573338" y="1368425"/>
              <a:ext cx="1063625" cy="1768475"/>
            </a:xfrm>
            <a:custGeom>
              <a:avLst/>
              <a:gdLst>
                <a:gd name="T0" fmla="*/ 1949 w 4686"/>
                <a:gd name="T1" fmla="*/ 7775 h 7797"/>
                <a:gd name="T2" fmla="*/ 1851 w 4686"/>
                <a:gd name="T3" fmla="*/ 7708 h 7797"/>
                <a:gd name="T4" fmla="*/ 1816 w 4686"/>
                <a:gd name="T5" fmla="*/ 7621 h 7797"/>
                <a:gd name="T6" fmla="*/ 1726 w 4686"/>
                <a:gd name="T7" fmla="*/ 7382 h 7797"/>
                <a:gd name="T8" fmla="*/ 1564 w 4686"/>
                <a:gd name="T9" fmla="*/ 7000 h 7797"/>
                <a:gd name="T10" fmla="*/ 1170 w 4686"/>
                <a:gd name="T11" fmla="*/ 6075 h 7797"/>
                <a:gd name="T12" fmla="*/ 795 w 4686"/>
                <a:gd name="T13" fmla="*/ 5143 h 7797"/>
                <a:gd name="T14" fmla="*/ 621 w 4686"/>
                <a:gd name="T15" fmla="*/ 4636 h 7797"/>
                <a:gd name="T16" fmla="*/ 524 w 4686"/>
                <a:gd name="T17" fmla="*/ 4247 h 7797"/>
                <a:gd name="T18" fmla="*/ 523 w 4686"/>
                <a:gd name="T19" fmla="*/ 3987 h 7797"/>
                <a:gd name="T20" fmla="*/ 606 w 4686"/>
                <a:gd name="T21" fmla="*/ 3727 h 7797"/>
                <a:gd name="T22" fmla="*/ 731 w 4686"/>
                <a:gd name="T23" fmla="*/ 3471 h 7797"/>
                <a:gd name="T24" fmla="*/ 946 w 4686"/>
                <a:gd name="T25" fmla="*/ 3135 h 7797"/>
                <a:gd name="T26" fmla="*/ 601 w 4686"/>
                <a:gd name="T27" fmla="*/ 1321 h 7797"/>
                <a:gd name="T28" fmla="*/ 1740 w 4686"/>
                <a:gd name="T29" fmla="*/ 1127 h 7797"/>
                <a:gd name="T30" fmla="*/ 1947 w 4686"/>
                <a:gd name="T31" fmla="*/ 1489 h 7797"/>
                <a:gd name="T32" fmla="*/ 2164 w 4686"/>
                <a:gd name="T33" fmla="*/ 1826 h 7797"/>
                <a:gd name="T34" fmla="*/ 2373 w 4686"/>
                <a:gd name="T35" fmla="*/ 2108 h 7797"/>
                <a:gd name="T36" fmla="*/ 2558 w 4686"/>
                <a:gd name="T37" fmla="*/ 2307 h 7797"/>
                <a:gd name="T38" fmla="*/ 2705 w 4686"/>
                <a:gd name="T39" fmla="*/ 2395 h 7797"/>
                <a:gd name="T40" fmla="*/ 2813 w 4686"/>
                <a:gd name="T41" fmla="*/ 2395 h 7797"/>
                <a:gd name="T42" fmla="*/ 2984 w 4686"/>
                <a:gd name="T43" fmla="*/ 2433 h 7797"/>
                <a:gd name="T44" fmla="*/ 3145 w 4686"/>
                <a:gd name="T45" fmla="*/ 2526 h 7797"/>
                <a:gd name="T46" fmla="*/ 3297 w 4686"/>
                <a:gd name="T47" fmla="*/ 2676 h 7797"/>
                <a:gd name="T48" fmla="*/ 3438 w 4686"/>
                <a:gd name="T49" fmla="*/ 2881 h 7797"/>
                <a:gd name="T50" fmla="*/ 3569 w 4686"/>
                <a:gd name="T51" fmla="*/ 3141 h 7797"/>
                <a:gd name="T52" fmla="*/ 3713 w 4686"/>
                <a:gd name="T53" fmla="*/ 3587 h 7797"/>
                <a:gd name="T54" fmla="*/ 4211 w 4686"/>
                <a:gd name="T55" fmla="*/ 5340 h 7797"/>
                <a:gd name="T56" fmla="*/ 4629 w 4686"/>
                <a:gd name="T57" fmla="*/ 6850 h 7797"/>
                <a:gd name="T58" fmla="*/ 4375 w 4686"/>
                <a:gd name="T59" fmla="*/ 7170 h 7797"/>
                <a:gd name="T60" fmla="*/ 3428 w 4686"/>
                <a:gd name="T61" fmla="*/ 7488 h 7797"/>
                <a:gd name="T62" fmla="*/ 2819 w 4686"/>
                <a:gd name="T63" fmla="*/ 7665 h 7797"/>
                <a:gd name="T64" fmla="*/ 2293 w 4686"/>
                <a:gd name="T65" fmla="*/ 7780 h 7797"/>
                <a:gd name="T66" fmla="*/ 2070 w 4686"/>
                <a:gd name="T67" fmla="*/ 7554 h 7797"/>
                <a:gd name="T68" fmla="*/ 2315 w 4686"/>
                <a:gd name="T69" fmla="*/ 7533 h 7797"/>
                <a:gd name="T70" fmla="*/ 2756 w 4686"/>
                <a:gd name="T71" fmla="*/ 7433 h 7797"/>
                <a:gd name="T72" fmla="*/ 3613 w 4686"/>
                <a:gd name="T73" fmla="*/ 7175 h 7797"/>
                <a:gd name="T74" fmla="*/ 4392 w 4686"/>
                <a:gd name="T75" fmla="*/ 6905 h 7797"/>
                <a:gd name="T76" fmla="*/ 3911 w 4686"/>
                <a:gd name="T77" fmla="*/ 5177 h 7797"/>
                <a:gd name="T78" fmla="*/ 3495 w 4686"/>
                <a:gd name="T79" fmla="*/ 3713 h 7797"/>
                <a:gd name="T80" fmla="*/ 3322 w 4686"/>
                <a:gd name="T81" fmla="*/ 3188 h 7797"/>
                <a:gd name="T82" fmla="*/ 3199 w 4686"/>
                <a:gd name="T83" fmla="*/ 2956 h 7797"/>
                <a:gd name="T84" fmla="*/ 3081 w 4686"/>
                <a:gd name="T85" fmla="*/ 2798 h 7797"/>
                <a:gd name="T86" fmla="*/ 2971 w 4686"/>
                <a:gd name="T87" fmla="*/ 2700 h 7797"/>
                <a:gd name="T88" fmla="*/ 2871 w 4686"/>
                <a:gd name="T89" fmla="*/ 2650 h 7797"/>
                <a:gd name="T90" fmla="*/ 2784 w 4686"/>
                <a:gd name="T91" fmla="*/ 2636 h 7797"/>
                <a:gd name="T92" fmla="*/ 2638 w 4686"/>
                <a:gd name="T93" fmla="*/ 2626 h 7797"/>
                <a:gd name="T94" fmla="*/ 2364 w 4686"/>
                <a:gd name="T95" fmla="*/ 2451 h 7797"/>
                <a:gd name="T96" fmla="*/ 2084 w 4686"/>
                <a:gd name="T97" fmla="*/ 2135 h 7797"/>
                <a:gd name="T98" fmla="*/ 1821 w 4686"/>
                <a:gd name="T99" fmla="*/ 1753 h 7797"/>
                <a:gd name="T100" fmla="*/ 1545 w 4686"/>
                <a:gd name="T101" fmla="*/ 1282 h 7797"/>
                <a:gd name="T102" fmla="*/ 414 w 4686"/>
                <a:gd name="T103" fmla="*/ 547 h 7797"/>
                <a:gd name="T104" fmla="*/ 1342 w 4686"/>
                <a:gd name="T105" fmla="*/ 3020 h 7797"/>
                <a:gd name="T106" fmla="*/ 1088 w 4686"/>
                <a:gd name="T107" fmla="*/ 3357 h 7797"/>
                <a:gd name="T108" fmla="*/ 931 w 4686"/>
                <a:gd name="T109" fmla="*/ 3613 h 7797"/>
                <a:gd name="T110" fmla="*/ 805 w 4686"/>
                <a:gd name="T111" fmla="*/ 3888 h 7797"/>
                <a:gd name="T112" fmla="*/ 755 w 4686"/>
                <a:gd name="T113" fmla="*/ 4140 h 7797"/>
                <a:gd name="T114" fmla="*/ 832 w 4686"/>
                <a:gd name="T115" fmla="*/ 4496 h 7797"/>
                <a:gd name="T116" fmla="*/ 1005 w 4686"/>
                <a:gd name="T117" fmla="*/ 5002 h 7797"/>
                <a:gd name="T118" fmla="*/ 1395 w 4686"/>
                <a:gd name="T119" fmla="*/ 5980 h 7797"/>
                <a:gd name="T120" fmla="*/ 1766 w 4686"/>
                <a:gd name="T121" fmla="*/ 6851 h 7797"/>
                <a:gd name="T122" fmla="*/ 1934 w 4686"/>
                <a:gd name="T123" fmla="*/ 7247 h 7797"/>
                <a:gd name="T124" fmla="*/ 2033 w 4686"/>
                <a:gd name="T125" fmla="*/ 7497 h 7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86" h="7797">
                  <a:moveTo>
                    <a:pt x="2100" y="7797"/>
                  </a:moveTo>
                  <a:lnTo>
                    <a:pt x="2063" y="7796"/>
                  </a:lnTo>
                  <a:lnTo>
                    <a:pt x="2030" y="7792"/>
                  </a:lnTo>
                  <a:lnTo>
                    <a:pt x="2000" y="7789"/>
                  </a:lnTo>
                  <a:lnTo>
                    <a:pt x="1973" y="7782"/>
                  </a:lnTo>
                  <a:lnTo>
                    <a:pt x="1949" y="7775"/>
                  </a:lnTo>
                  <a:lnTo>
                    <a:pt x="1927" y="7766"/>
                  </a:lnTo>
                  <a:lnTo>
                    <a:pt x="1907" y="7755"/>
                  </a:lnTo>
                  <a:lnTo>
                    <a:pt x="1891" y="7745"/>
                  </a:lnTo>
                  <a:lnTo>
                    <a:pt x="1876" y="7733"/>
                  </a:lnTo>
                  <a:lnTo>
                    <a:pt x="1863" y="7721"/>
                  </a:lnTo>
                  <a:lnTo>
                    <a:pt x="1851" y="7708"/>
                  </a:lnTo>
                  <a:lnTo>
                    <a:pt x="1843" y="7694"/>
                  </a:lnTo>
                  <a:lnTo>
                    <a:pt x="1835" y="7680"/>
                  </a:lnTo>
                  <a:lnTo>
                    <a:pt x="1829" y="7667"/>
                  </a:lnTo>
                  <a:lnTo>
                    <a:pt x="1824" y="7653"/>
                  </a:lnTo>
                  <a:lnTo>
                    <a:pt x="1821" y="7639"/>
                  </a:lnTo>
                  <a:lnTo>
                    <a:pt x="1816" y="7621"/>
                  </a:lnTo>
                  <a:lnTo>
                    <a:pt x="1808" y="7594"/>
                  </a:lnTo>
                  <a:lnTo>
                    <a:pt x="1796" y="7562"/>
                  </a:lnTo>
                  <a:lnTo>
                    <a:pt x="1783" y="7525"/>
                  </a:lnTo>
                  <a:lnTo>
                    <a:pt x="1766" y="7482"/>
                  </a:lnTo>
                  <a:lnTo>
                    <a:pt x="1746" y="7434"/>
                  </a:lnTo>
                  <a:lnTo>
                    <a:pt x="1726" y="7382"/>
                  </a:lnTo>
                  <a:lnTo>
                    <a:pt x="1702" y="7327"/>
                  </a:lnTo>
                  <a:lnTo>
                    <a:pt x="1678" y="7267"/>
                  </a:lnTo>
                  <a:lnTo>
                    <a:pt x="1651" y="7204"/>
                  </a:lnTo>
                  <a:lnTo>
                    <a:pt x="1623" y="7138"/>
                  </a:lnTo>
                  <a:lnTo>
                    <a:pt x="1594" y="7070"/>
                  </a:lnTo>
                  <a:lnTo>
                    <a:pt x="1564" y="7000"/>
                  </a:lnTo>
                  <a:lnTo>
                    <a:pt x="1534" y="6927"/>
                  </a:lnTo>
                  <a:lnTo>
                    <a:pt x="1502" y="6853"/>
                  </a:lnTo>
                  <a:lnTo>
                    <a:pt x="1470" y="6780"/>
                  </a:lnTo>
                  <a:lnTo>
                    <a:pt x="1366" y="6539"/>
                  </a:lnTo>
                  <a:lnTo>
                    <a:pt x="1266" y="6304"/>
                  </a:lnTo>
                  <a:lnTo>
                    <a:pt x="1170" y="6075"/>
                  </a:lnTo>
                  <a:lnTo>
                    <a:pt x="1078" y="5852"/>
                  </a:lnTo>
                  <a:lnTo>
                    <a:pt x="989" y="5638"/>
                  </a:lnTo>
                  <a:lnTo>
                    <a:pt x="908" y="5433"/>
                  </a:lnTo>
                  <a:lnTo>
                    <a:pt x="869" y="5334"/>
                  </a:lnTo>
                  <a:lnTo>
                    <a:pt x="831" y="5237"/>
                  </a:lnTo>
                  <a:lnTo>
                    <a:pt x="795" y="5143"/>
                  </a:lnTo>
                  <a:lnTo>
                    <a:pt x="762" y="5050"/>
                  </a:lnTo>
                  <a:lnTo>
                    <a:pt x="730" y="4962"/>
                  </a:lnTo>
                  <a:lnTo>
                    <a:pt x="700" y="4876"/>
                  </a:lnTo>
                  <a:lnTo>
                    <a:pt x="671" y="4793"/>
                  </a:lnTo>
                  <a:lnTo>
                    <a:pt x="645" y="4713"/>
                  </a:lnTo>
                  <a:lnTo>
                    <a:pt x="621" y="4636"/>
                  </a:lnTo>
                  <a:lnTo>
                    <a:pt x="599" y="4563"/>
                  </a:lnTo>
                  <a:lnTo>
                    <a:pt x="579" y="4493"/>
                  </a:lnTo>
                  <a:lnTo>
                    <a:pt x="562" y="4426"/>
                  </a:lnTo>
                  <a:lnTo>
                    <a:pt x="546" y="4363"/>
                  </a:lnTo>
                  <a:lnTo>
                    <a:pt x="534" y="4303"/>
                  </a:lnTo>
                  <a:lnTo>
                    <a:pt x="524" y="4247"/>
                  </a:lnTo>
                  <a:lnTo>
                    <a:pt x="517" y="4196"/>
                  </a:lnTo>
                  <a:lnTo>
                    <a:pt x="513" y="4148"/>
                  </a:lnTo>
                  <a:lnTo>
                    <a:pt x="510" y="4105"/>
                  </a:lnTo>
                  <a:lnTo>
                    <a:pt x="512" y="4064"/>
                  </a:lnTo>
                  <a:lnTo>
                    <a:pt x="515" y="4030"/>
                  </a:lnTo>
                  <a:lnTo>
                    <a:pt x="523" y="3987"/>
                  </a:lnTo>
                  <a:lnTo>
                    <a:pt x="534" y="3943"/>
                  </a:lnTo>
                  <a:lnTo>
                    <a:pt x="545" y="3901"/>
                  </a:lnTo>
                  <a:lnTo>
                    <a:pt x="558" y="3857"/>
                  </a:lnTo>
                  <a:lnTo>
                    <a:pt x="573" y="3813"/>
                  </a:lnTo>
                  <a:lnTo>
                    <a:pt x="588" y="3770"/>
                  </a:lnTo>
                  <a:lnTo>
                    <a:pt x="606" y="3727"/>
                  </a:lnTo>
                  <a:lnTo>
                    <a:pt x="624" y="3683"/>
                  </a:lnTo>
                  <a:lnTo>
                    <a:pt x="644" y="3640"/>
                  </a:lnTo>
                  <a:lnTo>
                    <a:pt x="665" y="3598"/>
                  </a:lnTo>
                  <a:lnTo>
                    <a:pt x="686" y="3555"/>
                  </a:lnTo>
                  <a:lnTo>
                    <a:pt x="708" y="3512"/>
                  </a:lnTo>
                  <a:lnTo>
                    <a:pt x="731" y="3471"/>
                  </a:lnTo>
                  <a:lnTo>
                    <a:pt x="755" y="3431"/>
                  </a:lnTo>
                  <a:lnTo>
                    <a:pt x="778" y="3390"/>
                  </a:lnTo>
                  <a:lnTo>
                    <a:pt x="802" y="3351"/>
                  </a:lnTo>
                  <a:lnTo>
                    <a:pt x="851" y="3274"/>
                  </a:lnTo>
                  <a:lnTo>
                    <a:pt x="899" y="3203"/>
                  </a:lnTo>
                  <a:lnTo>
                    <a:pt x="946" y="3135"/>
                  </a:lnTo>
                  <a:lnTo>
                    <a:pt x="992" y="3072"/>
                  </a:lnTo>
                  <a:lnTo>
                    <a:pt x="1034" y="3015"/>
                  </a:lnTo>
                  <a:lnTo>
                    <a:pt x="1073" y="2965"/>
                  </a:lnTo>
                  <a:lnTo>
                    <a:pt x="1108" y="2921"/>
                  </a:lnTo>
                  <a:lnTo>
                    <a:pt x="1137" y="2886"/>
                  </a:lnTo>
                  <a:lnTo>
                    <a:pt x="601" y="1321"/>
                  </a:lnTo>
                  <a:lnTo>
                    <a:pt x="0" y="1167"/>
                  </a:lnTo>
                  <a:lnTo>
                    <a:pt x="214" y="348"/>
                  </a:lnTo>
                  <a:lnTo>
                    <a:pt x="1633" y="0"/>
                  </a:lnTo>
                  <a:lnTo>
                    <a:pt x="1948" y="698"/>
                  </a:lnTo>
                  <a:lnTo>
                    <a:pt x="1707" y="1065"/>
                  </a:lnTo>
                  <a:lnTo>
                    <a:pt x="1740" y="1127"/>
                  </a:lnTo>
                  <a:lnTo>
                    <a:pt x="1772" y="1188"/>
                  </a:lnTo>
                  <a:lnTo>
                    <a:pt x="1807" y="1249"/>
                  </a:lnTo>
                  <a:lnTo>
                    <a:pt x="1841" y="1310"/>
                  </a:lnTo>
                  <a:lnTo>
                    <a:pt x="1876" y="1371"/>
                  </a:lnTo>
                  <a:lnTo>
                    <a:pt x="1912" y="1431"/>
                  </a:lnTo>
                  <a:lnTo>
                    <a:pt x="1947" y="1489"/>
                  </a:lnTo>
                  <a:lnTo>
                    <a:pt x="1983" y="1548"/>
                  </a:lnTo>
                  <a:lnTo>
                    <a:pt x="2019" y="1606"/>
                  </a:lnTo>
                  <a:lnTo>
                    <a:pt x="2056" y="1663"/>
                  </a:lnTo>
                  <a:lnTo>
                    <a:pt x="2092" y="1719"/>
                  </a:lnTo>
                  <a:lnTo>
                    <a:pt x="2128" y="1773"/>
                  </a:lnTo>
                  <a:lnTo>
                    <a:pt x="2164" y="1826"/>
                  </a:lnTo>
                  <a:lnTo>
                    <a:pt x="2200" y="1878"/>
                  </a:lnTo>
                  <a:lnTo>
                    <a:pt x="2235" y="1927"/>
                  </a:lnTo>
                  <a:lnTo>
                    <a:pt x="2270" y="1976"/>
                  </a:lnTo>
                  <a:lnTo>
                    <a:pt x="2305" y="2022"/>
                  </a:lnTo>
                  <a:lnTo>
                    <a:pt x="2340" y="2067"/>
                  </a:lnTo>
                  <a:lnTo>
                    <a:pt x="2373" y="2108"/>
                  </a:lnTo>
                  <a:lnTo>
                    <a:pt x="2406" y="2147"/>
                  </a:lnTo>
                  <a:lnTo>
                    <a:pt x="2438" y="2185"/>
                  </a:lnTo>
                  <a:lnTo>
                    <a:pt x="2470" y="2220"/>
                  </a:lnTo>
                  <a:lnTo>
                    <a:pt x="2500" y="2252"/>
                  </a:lnTo>
                  <a:lnTo>
                    <a:pt x="2530" y="2281"/>
                  </a:lnTo>
                  <a:lnTo>
                    <a:pt x="2558" y="2307"/>
                  </a:lnTo>
                  <a:lnTo>
                    <a:pt x="2586" y="2330"/>
                  </a:lnTo>
                  <a:lnTo>
                    <a:pt x="2613" y="2350"/>
                  </a:lnTo>
                  <a:lnTo>
                    <a:pt x="2637" y="2366"/>
                  </a:lnTo>
                  <a:lnTo>
                    <a:pt x="2662" y="2380"/>
                  </a:lnTo>
                  <a:lnTo>
                    <a:pt x="2684" y="2389"/>
                  </a:lnTo>
                  <a:lnTo>
                    <a:pt x="2705" y="2395"/>
                  </a:lnTo>
                  <a:lnTo>
                    <a:pt x="2723" y="2397"/>
                  </a:lnTo>
                  <a:lnTo>
                    <a:pt x="2740" y="2396"/>
                  </a:lnTo>
                  <a:lnTo>
                    <a:pt x="2755" y="2395"/>
                  </a:lnTo>
                  <a:lnTo>
                    <a:pt x="2770" y="2394"/>
                  </a:lnTo>
                  <a:lnTo>
                    <a:pt x="2784" y="2394"/>
                  </a:lnTo>
                  <a:lnTo>
                    <a:pt x="2813" y="2395"/>
                  </a:lnTo>
                  <a:lnTo>
                    <a:pt x="2842" y="2397"/>
                  </a:lnTo>
                  <a:lnTo>
                    <a:pt x="2871" y="2401"/>
                  </a:lnTo>
                  <a:lnTo>
                    <a:pt x="2900" y="2406"/>
                  </a:lnTo>
                  <a:lnTo>
                    <a:pt x="2928" y="2413"/>
                  </a:lnTo>
                  <a:lnTo>
                    <a:pt x="2956" y="2423"/>
                  </a:lnTo>
                  <a:lnTo>
                    <a:pt x="2984" y="2433"/>
                  </a:lnTo>
                  <a:lnTo>
                    <a:pt x="3012" y="2444"/>
                  </a:lnTo>
                  <a:lnTo>
                    <a:pt x="3038" y="2457"/>
                  </a:lnTo>
                  <a:lnTo>
                    <a:pt x="3066" y="2472"/>
                  </a:lnTo>
                  <a:lnTo>
                    <a:pt x="3093" y="2488"/>
                  </a:lnTo>
                  <a:lnTo>
                    <a:pt x="3120" y="2507"/>
                  </a:lnTo>
                  <a:lnTo>
                    <a:pt x="3145" y="2526"/>
                  </a:lnTo>
                  <a:lnTo>
                    <a:pt x="3171" y="2547"/>
                  </a:lnTo>
                  <a:lnTo>
                    <a:pt x="3198" y="2570"/>
                  </a:lnTo>
                  <a:lnTo>
                    <a:pt x="3222" y="2594"/>
                  </a:lnTo>
                  <a:lnTo>
                    <a:pt x="3248" y="2620"/>
                  </a:lnTo>
                  <a:lnTo>
                    <a:pt x="3272" y="2647"/>
                  </a:lnTo>
                  <a:lnTo>
                    <a:pt x="3297" y="2676"/>
                  </a:lnTo>
                  <a:lnTo>
                    <a:pt x="3321" y="2706"/>
                  </a:lnTo>
                  <a:lnTo>
                    <a:pt x="3345" y="2738"/>
                  </a:lnTo>
                  <a:lnTo>
                    <a:pt x="3369" y="2772"/>
                  </a:lnTo>
                  <a:lnTo>
                    <a:pt x="3392" y="2806"/>
                  </a:lnTo>
                  <a:lnTo>
                    <a:pt x="3415" y="2843"/>
                  </a:lnTo>
                  <a:lnTo>
                    <a:pt x="3438" y="2881"/>
                  </a:lnTo>
                  <a:lnTo>
                    <a:pt x="3461" y="2921"/>
                  </a:lnTo>
                  <a:lnTo>
                    <a:pt x="3483" y="2962"/>
                  </a:lnTo>
                  <a:lnTo>
                    <a:pt x="3505" y="3004"/>
                  </a:lnTo>
                  <a:lnTo>
                    <a:pt x="3527" y="3049"/>
                  </a:lnTo>
                  <a:lnTo>
                    <a:pt x="3548" y="3094"/>
                  </a:lnTo>
                  <a:lnTo>
                    <a:pt x="3569" y="3141"/>
                  </a:lnTo>
                  <a:lnTo>
                    <a:pt x="3590" y="3191"/>
                  </a:lnTo>
                  <a:lnTo>
                    <a:pt x="3600" y="3220"/>
                  </a:lnTo>
                  <a:lnTo>
                    <a:pt x="3615" y="3265"/>
                  </a:lnTo>
                  <a:lnTo>
                    <a:pt x="3634" y="3325"/>
                  </a:lnTo>
                  <a:lnTo>
                    <a:pt x="3657" y="3400"/>
                  </a:lnTo>
                  <a:lnTo>
                    <a:pt x="3713" y="3587"/>
                  </a:lnTo>
                  <a:lnTo>
                    <a:pt x="3780" y="3819"/>
                  </a:lnTo>
                  <a:lnTo>
                    <a:pt x="3857" y="4085"/>
                  </a:lnTo>
                  <a:lnTo>
                    <a:pt x="3940" y="4380"/>
                  </a:lnTo>
                  <a:lnTo>
                    <a:pt x="4028" y="4692"/>
                  </a:lnTo>
                  <a:lnTo>
                    <a:pt x="4120" y="5016"/>
                  </a:lnTo>
                  <a:lnTo>
                    <a:pt x="4211" y="5340"/>
                  </a:lnTo>
                  <a:lnTo>
                    <a:pt x="4299" y="5657"/>
                  </a:lnTo>
                  <a:lnTo>
                    <a:pt x="4383" y="5960"/>
                  </a:lnTo>
                  <a:lnTo>
                    <a:pt x="4461" y="6239"/>
                  </a:lnTo>
                  <a:lnTo>
                    <a:pt x="4529" y="6486"/>
                  </a:lnTo>
                  <a:lnTo>
                    <a:pt x="4586" y="6692"/>
                  </a:lnTo>
                  <a:lnTo>
                    <a:pt x="4629" y="6850"/>
                  </a:lnTo>
                  <a:lnTo>
                    <a:pt x="4657" y="6949"/>
                  </a:lnTo>
                  <a:lnTo>
                    <a:pt x="4686" y="7055"/>
                  </a:lnTo>
                  <a:lnTo>
                    <a:pt x="4582" y="7094"/>
                  </a:lnTo>
                  <a:lnTo>
                    <a:pt x="4548" y="7107"/>
                  </a:lnTo>
                  <a:lnTo>
                    <a:pt x="4477" y="7132"/>
                  </a:lnTo>
                  <a:lnTo>
                    <a:pt x="4375" y="7170"/>
                  </a:lnTo>
                  <a:lnTo>
                    <a:pt x="4243" y="7216"/>
                  </a:lnTo>
                  <a:lnTo>
                    <a:pt x="4090" y="7270"/>
                  </a:lnTo>
                  <a:lnTo>
                    <a:pt x="3916" y="7329"/>
                  </a:lnTo>
                  <a:lnTo>
                    <a:pt x="3728" y="7391"/>
                  </a:lnTo>
                  <a:lnTo>
                    <a:pt x="3530" y="7456"/>
                  </a:lnTo>
                  <a:lnTo>
                    <a:pt x="3428" y="7488"/>
                  </a:lnTo>
                  <a:lnTo>
                    <a:pt x="3326" y="7520"/>
                  </a:lnTo>
                  <a:lnTo>
                    <a:pt x="3223" y="7551"/>
                  </a:lnTo>
                  <a:lnTo>
                    <a:pt x="3120" y="7581"/>
                  </a:lnTo>
                  <a:lnTo>
                    <a:pt x="3019" y="7611"/>
                  </a:lnTo>
                  <a:lnTo>
                    <a:pt x="2918" y="7639"/>
                  </a:lnTo>
                  <a:lnTo>
                    <a:pt x="2819" y="7665"/>
                  </a:lnTo>
                  <a:lnTo>
                    <a:pt x="2722" y="7691"/>
                  </a:lnTo>
                  <a:lnTo>
                    <a:pt x="2628" y="7714"/>
                  </a:lnTo>
                  <a:lnTo>
                    <a:pt x="2538" y="7735"/>
                  </a:lnTo>
                  <a:lnTo>
                    <a:pt x="2452" y="7752"/>
                  </a:lnTo>
                  <a:lnTo>
                    <a:pt x="2370" y="7768"/>
                  </a:lnTo>
                  <a:lnTo>
                    <a:pt x="2293" y="7780"/>
                  </a:lnTo>
                  <a:lnTo>
                    <a:pt x="2222" y="7789"/>
                  </a:lnTo>
                  <a:lnTo>
                    <a:pt x="2158" y="7795"/>
                  </a:lnTo>
                  <a:lnTo>
                    <a:pt x="2100" y="7797"/>
                  </a:lnTo>
                  <a:close/>
                  <a:moveTo>
                    <a:pt x="2050" y="7551"/>
                  </a:moveTo>
                  <a:lnTo>
                    <a:pt x="2059" y="7553"/>
                  </a:lnTo>
                  <a:lnTo>
                    <a:pt x="2070" y="7554"/>
                  </a:lnTo>
                  <a:lnTo>
                    <a:pt x="2084" y="7554"/>
                  </a:lnTo>
                  <a:lnTo>
                    <a:pt x="2100" y="7555"/>
                  </a:lnTo>
                  <a:lnTo>
                    <a:pt x="2145" y="7553"/>
                  </a:lnTo>
                  <a:lnTo>
                    <a:pt x="2198" y="7549"/>
                  </a:lnTo>
                  <a:lnTo>
                    <a:pt x="2254" y="7542"/>
                  </a:lnTo>
                  <a:lnTo>
                    <a:pt x="2315" y="7533"/>
                  </a:lnTo>
                  <a:lnTo>
                    <a:pt x="2380" y="7520"/>
                  </a:lnTo>
                  <a:lnTo>
                    <a:pt x="2449" y="7507"/>
                  </a:lnTo>
                  <a:lnTo>
                    <a:pt x="2521" y="7492"/>
                  </a:lnTo>
                  <a:lnTo>
                    <a:pt x="2597" y="7473"/>
                  </a:lnTo>
                  <a:lnTo>
                    <a:pt x="2676" y="7454"/>
                  </a:lnTo>
                  <a:lnTo>
                    <a:pt x="2756" y="7433"/>
                  </a:lnTo>
                  <a:lnTo>
                    <a:pt x="2838" y="7411"/>
                  </a:lnTo>
                  <a:lnTo>
                    <a:pt x="2923" y="7387"/>
                  </a:lnTo>
                  <a:lnTo>
                    <a:pt x="3095" y="7337"/>
                  </a:lnTo>
                  <a:lnTo>
                    <a:pt x="3270" y="7284"/>
                  </a:lnTo>
                  <a:lnTo>
                    <a:pt x="3443" y="7230"/>
                  </a:lnTo>
                  <a:lnTo>
                    <a:pt x="3613" y="7175"/>
                  </a:lnTo>
                  <a:lnTo>
                    <a:pt x="3777" y="7121"/>
                  </a:lnTo>
                  <a:lnTo>
                    <a:pt x="3930" y="7068"/>
                  </a:lnTo>
                  <a:lnTo>
                    <a:pt x="4072" y="7019"/>
                  </a:lnTo>
                  <a:lnTo>
                    <a:pt x="4198" y="6975"/>
                  </a:lnTo>
                  <a:lnTo>
                    <a:pt x="4305" y="6936"/>
                  </a:lnTo>
                  <a:lnTo>
                    <a:pt x="4392" y="6905"/>
                  </a:lnTo>
                  <a:lnTo>
                    <a:pt x="4316" y="6633"/>
                  </a:lnTo>
                  <a:lnTo>
                    <a:pt x="4239" y="6350"/>
                  </a:lnTo>
                  <a:lnTo>
                    <a:pt x="4157" y="6058"/>
                  </a:lnTo>
                  <a:lnTo>
                    <a:pt x="4075" y="5763"/>
                  </a:lnTo>
                  <a:lnTo>
                    <a:pt x="3993" y="5469"/>
                  </a:lnTo>
                  <a:lnTo>
                    <a:pt x="3911" y="5177"/>
                  </a:lnTo>
                  <a:lnTo>
                    <a:pt x="3832" y="4893"/>
                  </a:lnTo>
                  <a:lnTo>
                    <a:pt x="3755" y="4620"/>
                  </a:lnTo>
                  <a:lnTo>
                    <a:pt x="3682" y="4361"/>
                  </a:lnTo>
                  <a:lnTo>
                    <a:pt x="3613" y="4122"/>
                  </a:lnTo>
                  <a:lnTo>
                    <a:pt x="3550" y="3904"/>
                  </a:lnTo>
                  <a:lnTo>
                    <a:pt x="3495" y="3713"/>
                  </a:lnTo>
                  <a:lnTo>
                    <a:pt x="3448" y="3552"/>
                  </a:lnTo>
                  <a:lnTo>
                    <a:pt x="3409" y="3424"/>
                  </a:lnTo>
                  <a:lnTo>
                    <a:pt x="3380" y="3333"/>
                  </a:lnTo>
                  <a:lnTo>
                    <a:pt x="3363" y="3283"/>
                  </a:lnTo>
                  <a:lnTo>
                    <a:pt x="3342" y="3234"/>
                  </a:lnTo>
                  <a:lnTo>
                    <a:pt x="3322" y="3188"/>
                  </a:lnTo>
                  <a:lnTo>
                    <a:pt x="3301" y="3144"/>
                  </a:lnTo>
                  <a:lnTo>
                    <a:pt x="3280" y="3101"/>
                  </a:lnTo>
                  <a:lnTo>
                    <a:pt x="3261" y="3062"/>
                  </a:lnTo>
                  <a:lnTo>
                    <a:pt x="3240" y="3025"/>
                  </a:lnTo>
                  <a:lnTo>
                    <a:pt x="3220" y="2989"/>
                  </a:lnTo>
                  <a:lnTo>
                    <a:pt x="3199" y="2956"/>
                  </a:lnTo>
                  <a:lnTo>
                    <a:pt x="3179" y="2925"/>
                  </a:lnTo>
                  <a:lnTo>
                    <a:pt x="3159" y="2896"/>
                  </a:lnTo>
                  <a:lnTo>
                    <a:pt x="3140" y="2868"/>
                  </a:lnTo>
                  <a:lnTo>
                    <a:pt x="3120" y="2843"/>
                  </a:lnTo>
                  <a:lnTo>
                    <a:pt x="3100" y="2820"/>
                  </a:lnTo>
                  <a:lnTo>
                    <a:pt x="3081" y="2798"/>
                  </a:lnTo>
                  <a:lnTo>
                    <a:pt x="3063" y="2777"/>
                  </a:lnTo>
                  <a:lnTo>
                    <a:pt x="3043" y="2759"/>
                  </a:lnTo>
                  <a:lnTo>
                    <a:pt x="3024" y="2742"/>
                  </a:lnTo>
                  <a:lnTo>
                    <a:pt x="3007" y="2727"/>
                  </a:lnTo>
                  <a:lnTo>
                    <a:pt x="2988" y="2713"/>
                  </a:lnTo>
                  <a:lnTo>
                    <a:pt x="2971" y="2700"/>
                  </a:lnTo>
                  <a:lnTo>
                    <a:pt x="2954" y="2689"/>
                  </a:lnTo>
                  <a:lnTo>
                    <a:pt x="2936" y="2678"/>
                  </a:lnTo>
                  <a:lnTo>
                    <a:pt x="2920" y="2669"/>
                  </a:lnTo>
                  <a:lnTo>
                    <a:pt x="2902" y="2662"/>
                  </a:lnTo>
                  <a:lnTo>
                    <a:pt x="2886" y="2655"/>
                  </a:lnTo>
                  <a:lnTo>
                    <a:pt x="2871" y="2650"/>
                  </a:lnTo>
                  <a:lnTo>
                    <a:pt x="2856" y="2645"/>
                  </a:lnTo>
                  <a:lnTo>
                    <a:pt x="2841" y="2641"/>
                  </a:lnTo>
                  <a:lnTo>
                    <a:pt x="2826" y="2639"/>
                  </a:lnTo>
                  <a:lnTo>
                    <a:pt x="2811" y="2637"/>
                  </a:lnTo>
                  <a:lnTo>
                    <a:pt x="2797" y="2636"/>
                  </a:lnTo>
                  <a:lnTo>
                    <a:pt x="2784" y="2636"/>
                  </a:lnTo>
                  <a:lnTo>
                    <a:pt x="2769" y="2637"/>
                  </a:lnTo>
                  <a:lnTo>
                    <a:pt x="2754" y="2638"/>
                  </a:lnTo>
                  <a:lnTo>
                    <a:pt x="2738" y="2639"/>
                  </a:lnTo>
                  <a:lnTo>
                    <a:pt x="2723" y="2639"/>
                  </a:lnTo>
                  <a:lnTo>
                    <a:pt x="2681" y="2636"/>
                  </a:lnTo>
                  <a:lnTo>
                    <a:pt x="2638" y="2626"/>
                  </a:lnTo>
                  <a:lnTo>
                    <a:pt x="2594" y="2610"/>
                  </a:lnTo>
                  <a:lnTo>
                    <a:pt x="2549" y="2588"/>
                  </a:lnTo>
                  <a:lnTo>
                    <a:pt x="2504" y="2561"/>
                  </a:lnTo>
                  <a:lnTo>
                    <a:pt x="2457" y="2529"/>
                  </a:lnTo>
                  <a:lnTo>
                    <a:pt x="2410" y="2493"/>
                  </a:lnTo>
                  <a:lnTo>
                    <a:pt x="2364" y="2451"/>
                  </a:lnTo>
                  <a:lnTo>
                    <a:pt x="2317" y="2406"/>
                  </a:lnTo>
                  <a:lnTo>
                    <a:pt x="2270" y="2357"/>
                  </a:lnTo>
                  <a:lnTo>
                    <a:pt x="2223" y="2305"/>
                  </a:lnTo>
                  <a:lnTo>
                    <a:pt x="2176" y="2251"/>
                  </a:lnTo>
                  <a:lnTo>
                    <a:pt x="2129" y="2193"/>
                  </a:lnTo>
                  <a:lnTo>
                    <a:pt x="2084" y="2135"/>
                  </a:lnTo>
                  <a:lnTo>
                    <a:pt x="2037" y="2074"/>
                  </a:lnTo>
                  <a:lnTo>
                    <a:pt x="1993" y="2010"/>
                  </a:lnTo>
                  <a:lnTo>
                    <a:pt x="1949" y="1947"/>
                  </a:lnTo>
                  <a:lnTo>
                    <a:pt x="1905" y="1882"/>
                  </a:lnTo>
                  <a:lnTo>
                    <a:pt x="1863" y="1818"/>
                  </a:lnTo>
                  <a:lnTo>
                    <a:pt x="1821" y="1753"/>
                  </a:lnTo>
                  <a:lnTo>
                    <a:pt x="1781" y="1689"/>
                  </a:lnTo>
                  <a:lnTo>
                    <a:pt x="1743" y="1625"/>
                  </a:lnTo>
                  <a:lnTo>
                    <a:pt x="1706" y="1563"/>
                  </a:lnTo>
                  <a:lnTo>
                    <a:pt x="1670" y="1503"/>
                  </a:lnTo>
                  <a:lnTo>
                    <a:pt x="1605" y="1387"/>
                  </a:lnTo>
                  <a:lnTo>
                    <a:pt x="1545" y="1282"/>
                  </a:lnTo>
                  <a:lnTo>
                    <a:pt x="1496" y="1190"/>
                  </a:lnTo>
                  <a:lnTo>
                    <a:pt x="1457" y="1114"/>
                  </a:lnTo>
                  <a:lnTo>
                    <a:pt x="1424" y="1052"/>
                  </a:lnTo>
                  <a:lnTo>
                    <a:pt x="1670" y="676"/>
                  </a:lnTo>
                  <a:lnTo>
                    <a:pt x="1493" y="283"/>
                  </a:lnTo>
                  <a:lnTo>
                    <a:pt x="414" y="547"/>
                  </a:lnTo>
                  <a:lnTo>
                    <a:pt x="298" y="993"/>
                  </a:lnTo>
                  <a:lnTo>
                    <a:pt x="791" y="1120"/>
                  </a:lnTo>
                  <a:lnTo>
                    <a:pt x="1413" y="2939"/>
                  </a:lnTo>
                  <a:lnTo>
                    <a:pt x="1366" y="2992"/>
                  </a:lnTo>
                  <a:lnTo>
                    <a:pt x="1359" y="3000"/>
                  </a:lnTo>
                  <a:lnTo>
                    <a:pt x="1342" y="3020"/>
                  </a:lnTo>
                  <a:lnTo>
                    <a:pt x="1315" y="3053"/>
                  </a:lnTo>
                  <a:lnTo>
                    <a:pt x="1280" y="3097"/>
                  </a:lnTo>
                  <a:lnTo>
                    <a:pt x="1238" y="3150"/>
                  </a:lnTo>
                  <a:lnTo>
                    <a:pt x="1192" y="3212"/>
                  </a:lnTo>
                  <a:lnTo>
                    <a:pt x="1142" y="3281"/>
                  </a:lnTo>
                  <a:lnTo>
                    <a:pt x="1088" y="3357"/>
                  </a:lnTo>
                  <a:lnTo>
                    <a:pt x="1062" y="3397"/>
                  </a:lnTo>
                  <a:lnTo>
                    <a:pt x="1035" y="3438"/>
                  </a:lnTo>
                  <a:lnTo>
                    <a:pt x="1009" y="3480"/>
                  </a:lnTo>
                  <a:lnTo>
                    <a:pt x="982" y="3524"/>
                  </a:lnTo>
                  <a:lnTo>
                    <a:pt x="957" y="3568"/>
                  </a:lnTo>
                  <a:lnTo>
                    <a:pt x="931" y="3613"/>
                  </a:lnTo>
                  <a:lnTo>
                    <a:pt x="907" y="3658"/>
                  </a:lnTo>
                  <a:lnTo>
                    <a:pt x="884" y="3704"/>
                  </a:lnTo>
                  <a:lnTo>
                    <a:pt x="862" y="3750"/>
                  </a:lnTo>
                  <a:lnTo>
                    <a:pt x="842" y="3796"/>
                  </a:lnTo>
                  <a:lnTo>
                    <a:pt x="822" y="3842"/>
                  </a:lnTo>
                  <a:lnTo>
                    <a:pt x="805" y="3888"/>
                  </a:lnTo>
                  <a:lnTo>
                    <a:pt x="789" y="3934"/>
                  </a:lnTo>
                  <a:lnTo>
                    <a:pt x="775" y="3980"/>
                  </a:lnTo>
                  <a:lnTo>
                    <a:pt x="765" y="4025"/>
                  </a:lnTo>
                  <a:lnTo>
                    <a:pt x="757" y="4069"/>
                  </a:lnTo>
                  <a:lnTo>
                    <a:pt x="753" y="4101"/>
                  </a:lnTo>
                  <a:lnTo>
                    <a:pt x="755" y="4140"/>
                  </a:lnTo>
                  <a:lnTo>
                    <a:pt x="759" y="4186"/>
                  </a:lnTo>
                  <a:lnTo>
                    <a:pt x="767" y="4238"/>
                  </a:lnTo>
                  <a:lnTo>
                    <a:pt x="779" y="4295"/>
                  </a:lnTo>
                  <a:lnTo>
                    <a:pt x="794" y="4357"/>
                  </a:lnTo>
                  <a:lnTo>
                    <a:pt x="812" y="4425"/>
                  </a:lnTo>
                  <a:lnTo>
                    <a:pt x="832" y="4496"/>
                  </a:lnTo>
                  <a:lnTo>
                    <a:pt x="856" y="4572"/>
                  </a:lnTo>
                  <a:lnTo>
                    <a:pt x="881" y="4652"/>
                  </a:lnTo>
                  <a:lnTo>
                    <a:pt x="909" y="4735"/>
                  </a:lnTo>
                  <a:lnTo>
                    <a:pt x="939" y="4821"/>
                  </a:lnTo>
                  <a:lnTo>
                    <a:pt x="971" y="4911"/>
                  </a:lnTo>
                  <a:lnTo>
                    <a:pt x="1005" y="5002"/>
                  </a:lnTo>
                  <a:lnTo>
                    <a:pt x="1039" y="5096"/>
                  </a:lnTo>
                  <a:lnTo>
                    <a:pt x="1077" y="5192"/>
                  </a:lnTo>
                  <a:lnTo>
                    <a:pt x="1152" y="5387"/>
                  </a:lnTo>
                  <a:lnTo>
                    <a:pt x="1232" y="5585"/>
                  </a:lnTo>
                  <a:lnTo>
                    <a:pt x="1313" y="5784"/>
                  </a:lnTo>
                  <a:lnTo>
                    <a:pt x="1395" y="5980"/>
                  </a:lnTo>
                  <a:lnTo>
                    <a:pt x="1476" y="6171"/>
                  </a:lnTo>
                  <a:lnTo>
                    <a:pt x="1553" y="6353"/>
                  </a:lnTo>
                  <a:lnTo>
                    <a:pt x="1627" y="6526"/>
                  </a:lnTo>
                  <a:lnTo>
                    <a:pt x="1694" y="6684"/>
                  </a:lnTo>
                  <a:lnTo>
                    <a:pt x="1731" y="6770"/>
                  </a:lnTo>
                  <a:lnTo>
                    <a:pt x="1766" y="6851"/>
                  </a:lnTo>
                  <a:lnTo>
                    <a:pt x="1799" y="6928"/>
                  </a:lnTo>
                  <a:lnTo>
                    <a:pt x="1830" y="7001"/>
                  </a:lnTo>
                  <a:lnTo>
                    <a:pt x="1859" y="7069"/>
                  </a:lnTo>
                  <a:lnTo>
                    <a:pt x="1886" y="7132"/>
                  </a:lnTo>
                  <a:lnTo>
                    <a:pt x="1910" y="7192"/>
                  </a:lnTo>
                  <a:lnTo>
                    <a:pt x="1934" y="7247"/>
                  </a:lnTo>
                  <a:lnTo>
                    <a:pt x="1955" y="7298"/>
                  </a:lnTo>
                  <a:lnTo>
                    <a:pt x="1974" y="7345"/>
                  </a:lnTo>
                  <a:lnTo>
                    <a:pt x="1992" y="7389"/>
                  </a:lnTo>
                  <a:lnTo>
                    <a:pt x="2007" y="7429"/>
                  </a:lnTo>
                  <a:lnTo>
                    <a:pt x="2021" y="7465"/>
                  </a:lnTo>
                  <a:lnTo>
                    <a:pt x="2033" y="7497"/>
                  </a:lnTo>
                  <a:lnTo>
                    <a:pt x="2042" y="7526"/>
                  </a:lnTo>
                  <a:lnTo>
                    <a:pt x="2050" y="755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894138" y="1828800"/>
              <a:ext cx="1204913" cy="1354137"/>
            </a:xfrm>
            <a:custGeom>
              <a:avLst/>
              <a:gdLst>
                <a:gd name="T0" fmla="*/ 0 w 5311"/>
                <a:gd name="T1" fmla="*/ 0 h 5971"/>
                <a:gd name="T2" fmla="*/ 608 w 5311"/>
                <a:gd name="T3" fmla="*/ 5971 h 5971"/>
                <a:gd name="T4" fmla="*/ 5311 w 5311"/>
                <a:gd name="T5" fmla="*/ 5659 h 5971"/>
                <a:gd name="T6" fmla="*/ 5311 w 5311"/>
                <a:gd name="T7" fmla="*/ 434 h 5971"/>
                <a:gd name="T8" fmla="*/ 0 w 5311"/>
                <a:gd name="T9" fmla="*/ 0 h 5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1" h="5971">
                  <a:moveTo>
                    <a:pt x="0" y="0"/>
                  </a:moveTo>
                  <a:lnTo>
                    <a:pt x="608" y="5971"/>
                  </a:lnTo>
                  <a:lnTo>
                    <a:pt x="5311" y="5659"/>
                  </a:lnTo>
                  <a:lnTo>
                    <a:pt x="5311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4094163" y="1296988"/>
              <a:ext cx="836613" cy="1793875"/>
            </a:xfrm>
            <a:custGeom>
              <a:avLst/>
              <a:gdLst>
                <a:gd name="T0" fmla="*/ 188 w 3691"/>
                <a:gd name="T1" fmla="*/ 6023 h 7916"/>
                <a:gd name="T2" fmla="*/ 467 w 3691"/>
                <a:gd name="T3" fmla="*/ 3879 h 7916"/>
                <a:gd name="T4" fmla="*/ 653 w 3691"/>
                <a:gd name="T5" fmla="*/ 3496 h 7916"/>
                <a:gd name="T6" fmla="*/ 936 w 3691"/>
                <a:gd name="T7" fmla="*/ 3244 h 7916"/>
                <a:gd name="T8" fmla="*/ 1248 w 3691"/>
                <a:gd name="T9" fmla="*/ 3031 h 7916"/>
                <a:gd name="T10" fmla="*/ 1242 w 3691"/>
                <a:gd name="T11" fmla="*/ 2850 h 7916"/>
                <a:gd name="T12" fmla="*/ 982 w 3691"/>
                <a:gd name="T13" fmla="*/ 2650 h 7916"/>
                <a:gd name="T14" fmla="*/ 846 w 3691"/>
                <a:gd name="T15" fmla="*/ 2418 h 7916"/>
                <a:gd name="T16" fmla="*/ 835 w 3691"/>
                <a:gd name="T17" fmla="*/ 2001 h 7916"/>
                <a:gd name="T18" fmla="*/ 1115 w 3691"/>
                <a:gd name="T19" fmla="*/ 1273 h 7916"/>
                <a:gd name="T20" fmla="*/ 1558 w 3691"/>
                <a:gd name="T21" fmla="*/ 908 h 7916"/>
                <a:gd name="T22" fmla="*/ 1946 w 3691"/>
                <a:gd name="T23" fmla="*/ 763 h 7916"/>
                <a:gd name="T24" fmla="*/ 3083 w 3691"/>
                <a:gd name="T25" fmla="*/ 926 h 7916"/>
                <a:gd name="T26" fmla="*/ 3212 w 3691"/>
                <a:gd name="T27" fmla="*/ 1080 h 7916"/>
                <a:gd name="T28" fmla="*/ 3555 w 3691"/>
                <a:gd name="T29" fmla="*/ 1440 h 7916"/>
                <a:gd name="T30" fmla="*/ 3690 w 3691"/>
                <a:gd name="T31" fmla="*/ 1995 h 7916"/>
                <a:gd name="T32" fmla="*/ 3614 w 3691"/>
                <a:gd name="T33" fmla="*/ 2599 h 7916"/>
                <a:gd name="T34" fmla="*/ 3431 w 3691"/>
                <a:gd name="T35" fmla="*/ 2922 h 7916"/>
                <a:gd name="T36" fmla="*/ 3150 w 3691"/>
                <a:gd name="T37" fmla="*/ 3089 h 7916"/>
                <a:gd name="T38" fmla="*/ 2924 w 3691"/>
                <a:gd name="T39" fmla="*/ 3218 h 7916"/>
                <a:gd name="T40" fmla="*/ 3074 w 3691"/>
                <a:gd name="T41" fmla="*/ 3439 h 7916"/>
                <a:gd name="T42" fmla="*/ 3381 w 3691"/>
                <a:gd name="T43" fmla="*/ 3746 h 7916"/>
                <a:gd name="T44" fmla="*/ 3497 w 3691"/>
                <a:gd name="T45" fmla="*/ 4145 h 7916"/>
                <a:gd name="T46" fmla="*/ 3364 w 3691"/>
                <a:gd name="T47" fmla="*/ 4888 h 7916"/>
                <a:gd name="T48" fmla="*/ 3105 w 3691"/>
                <a:gd name="T49" fmla="*/ 6400 h 7916"/>
                <a:gd name="T50" fmla="*/ 2919 w 3691"/>
                <a:gd name="T51" fmla="*/ 7486 h 7916"/>
                <a:gd name="T52" fmla="*/ 2695 w 3691"/>
                <a:gd name="T53" fmla="*/ 7342 h 7916"/>
                <a:gd name="T54" fmla="*/ 2865 w 3691"/>
                <a:gd name="T55" fmla="*/ 6350 h 7916"/>
                <a:gd name="T56" fmla="*/ 3127 w 3691"/>
                <a:gd name="T57" fmla="*/ 4828 h 7916"/>
                <a:gd name="T58" fmla="*/ 3252 w 3691"/>
                <a:gd name="T59" fmla="*/ 4155 h 7916"/>
                <a:gd name="T60" fmla="*/ 3173 w 3691"/>
                <a:gd name="T61" fmla="*/ 3872 h 7916"/>
                <a:gd name="T62" fmla="*/ 2927 w 3691"/>
                <a:gd name="T63" fmla="*/ 3632 h 7916"/>
                <a:gd name="T64" fmla="*/ 2671 w 3691"/>
                <a:gd name="T65" fmla="*/ 3390 h 7916"/>
                <a:gd name="T66" fmla="*/ 2660 w 3691"/>
                <a:gd name="T67" fmla="*/ 3238 h 7916"/>
                <a:gd name="T68" fmla="*/ 2758 w 3691"/>
                <a:gd name="T69" fmla="*/ 3032 h 7916"/>
                <a:gd name="T70" fmla="*/ 2947 w 3691"/>
                <a:gd name="T71" fmla="*/ 2904 h 7916"/>
                <a:gd name="T72" fmla="*/ 3213 w 3691"/>
                <a:gd name="T73" fmla="*/ 2788 h 7916"/>
                <a:gd name="T74" fmla="*/ 3350 w 3691"/>
                <a:gd name="T75" fmla="*/ 2609 h 7916"/>
                <a:gd name="T76" fmla="*/ 3438 w 3691"/>
                <a:gd name="T77" fmla="*/ 2222 h 7916"/>
                <a:gd name="T78" fmla="*/ 3406 w 3691"/>
                <a:gd name="T79" fmla="*/ 1722 h 7916"/>
                <a:gd name="T80" fmla="*/ 3208 w 3691"/>
                <a:gd name="T81" fmla="*/ 1376 h 7916"/>
                <a:gd name="T82" fmla="*/ 2901 w 3691"/>
                <a:gd name="T83" fmla="*/ 1210 h 7916"/>
                <a:gd name="T84" fmla="*/ 2785 w 3691"/>
                <a:gd name="T85" fmla="*/ 1078 h 7916"/>
                <a:gd name="T86" fmla="*/ 2790 w 3691"/>
                <a:gd name="T87" fmla="*/ 936 h 7916"/>
                <a:gd name="T88" fmla="*/ 2933 w 3691"/>
                <a:gd name="T89" fmla="*/ 733 h 7916"/>
                <a:gd name="T90" fmla="*/ 2210 w 3691"/>
                <a:gd name="T91" fmla="*/ 780 h 7916"/>
                <a:gd name="T92" fmla="*/ 2174 w 3691"/>
                <a:gd name="T93" fmla="*/ 945 h 7916"/>
                <a:gd name="T94" fmla="*/ 2029 w 3691"/>
                <a:gd name="T95" fmla="*/ 1021 h 7916"/>
                <a:gd name="T96" fmla="*/ 1630 w 3691"/>
                <a:gd name="T97" fmla="*/ 1143 h 7916"/>
                <a:gd name="T98" fmla="*/ 1273 w 3691"/>
                <a:gd name="T99" fmla="*/ 1475 h 7916"/>
                <a:gd name="T100" fmla="*/ 1071 w 3691"/>
                <a:gd name="T101" fmla="*/ 2070 h 7916"/>
                <a:gd name="T102" fmla="*/ 1078 w 3691"/>
                <a:gd name="T103" fmla="*/ 2342 h 7916"/>
                <a:gd name="T104" fmla="*/ 1164 w 3691"/>
                <a:gd name="T105" fmla="*/ 2487 h 7916"/>
                <a:gd name="T106" fmla="*/ 1413 w 3691"/>
                <a:gd name="T107" fmla="*/ 2675 h 7916"/>
                <a:gd name="T108" fmla="*/ 1501 w 3691"/>
                <a:gd name="T109" fmla="*/ 2847 h 7916"/>
                <a:gd name="T110" fmla="*/ 1487 w 3691"/>
                <a:gd name="T111" fmla="*/ 3092 h 7916"/>
                <a:gd name="T112" fmla="*/ 1322 w 3691"/>
                <a:gd name="T113" fmla="*/ 3288 h 7916"/>
                <a:gd name="T114" fmla="*/ 921 w 3691"/>
                <a:gd name="T115" fmla="*/ 3564 h 7916"/>
                <a:gd name="T116" fmla="*/ 745 w 3691"/>
                <a:gd name="T117" fmla="*/ 3817 h 7916"/>
                <a:gd name="T118" fmla="*/ 588 w 3691"/>
                <a:gd name="T119" fmla="*/ 4791 h 7916"/>
                <a:gd name="T120" fmla="*/ 286 w 3691"/>
                <a:gd name="T121" fmla="*/ 7233 h 7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91" h="7916">
                  <a:moveTo>
                    <a:pt x="2841" y="7916"/>
                  </a:moveTo>
                  <a:lnTo>
                    <a:pt x="0" y="7557"/>
                  </a:lnTo>
                  <a:lnTo>
                    <a:pt x="14" y="7438"/>
                  </a:lnTo>
                  <a:lnTo>
                    <a:pt x="18" y="7404"/>
                  </a:lnTo>
                  <a:lnTo>
                    <a:pt x="29" y="7317"/>
                  </a:lnTo>
                  <a:lnTo>
                    <a:pt x="45" y="7182"/>
                  </a:lnTo>
                  <a:lnTo>
                    <a:pt x="67" y="7007"/>
                  </a:lnTo>
                  <a:lnTo>
                    <a:pt x="93" y="6797"/>
                  </a:lnTo>
                  <a:lnTo>
                    <a:pt x="122" y="6559"/>
                  </a:lnTo>
                  <a:lnTo>
                    <a:pt x="154" y="6298"/>
                  </a:lnTo>
                  <a:lnTo>
                    <a:pt x="188" y="6023"/>
                  </a:lnTo>
                  <a:lnTo>
                    <a:pt x="224" y="5737"/>
                  </a:lnTo>
                  <a:lnTo>
                    <a:pt x="259" y="5450"/>
                  </a:lnTo>
                  <a:lnTo>
                    <a:pt x="295" y="5166"/>
                  </a:lnTo>
                  <a:lnTo>
                    <a:pt x="329" y="4890"/>
                  </a:lnTo>
                  <a:lnTo>
                    <a:pt x="361" y="4632"/>
                  </a:lnTo>
                  <a:lnTo>
                    <a:pt x="392" y="4396"/>
                  </a:lnTo>
                  <a:lnTo>
                    <a:pt x="418" y="4189"/>
                  </a:lnTo>
                  <a:lnTo>
                    <a:pt x="441" y="4017"/>
                  </a:lnTo>
                  <a:lnTo>
                    <a:pt x="449" y="3970"/>
                  </a:lnTo>
                  <a:lnTo>
                    <a:pt x="457" y="3924"/>
                  </a:lnTo>
                  <a:lnTo>
                    <a:pt x="467" y="3879"/>
                  </a:lnTo>
                  <a:lnTo>
                    <a:pt x="479" y="3837"/>
                  </a:lnTo>
                  <a:lnTo>
                    <a:pt x="492" y="3796"/>
                  </a:lnTo>
                  <a:lnTo>
                    <a:pt x="506" y="3757"/>
                  </a:lnTo>
                  <a:lnTo>
                    <a:pt x="521" y="3720"/>
                  </a:lnTo>
                  <a:lnTo>
                    <a:pt x="537" y="3683"/>
                  </a:lnTo>
                  <a:lnTo>
                    <a:pt x="555" y="3649"/>
                  </a:lnTo>
                  <a:lnTo>
                    <a:pt x="573" y="3615"/>
                  </a:lnTo>
                  <a:lnTo>
                    <a:pt x="592" y="3584"/>
                  </a:lnTo>
                  <a:lnTo>
                    <a:pt x="611" y="3553"/>
                  </a:lnTo>
                  <a:lnTo>
                    <a:pt x="632" y="3524"/>
                  </a:lnTo>
                  <a:lnTo>
                    <a:pt x="653" y="3496"/>
                  </a:lnTo>
                  <a:lnTo>
                    <a:pt x="675" y="3470"/>
                  </a:lnTo>
                  <a:lnTo>
                    <a:pt x="699" y="3445"/>
                  </a:lnTo>
                  <a:lnTo>
                    <a:pt x="721" y="3420"/>
                  </a:lnTo>
                  <a:lnTo>
                    <a:pt x="744" y="3396"/>
                  </a:lnTo>
                  <a:lnTo>
                    <a:pt x="768" y="3374"/>
                  </a:lnTo>
                  <a:lnTo>
                    <a:pt x="792" y="3354"/>
                  </a:lnTo>
                  <a:lnTo>
                    <a:pt x="816" y="3333"/>
                  </a:lnTo>
                  <a:lnTo>
                    <a:pt x="839" y="3313"/>
                  </a:lnTo>
                  <a:lnTo>
                    <a:pt x="864" y="3295"/>
                  </a:lnTo>
                  <a:lnTo>
                    <a:pt x="888" y="3278"/>
                  </a:lnTo>
                  <a:lnTo>
                    <a:pt x="936" y="3244"/>
                  </a:lnTo>
                  <a:lnTo>
                    <a:pt x="982" y="3213"/>
                  </a:lnTo>
                  <a:lnTo>
                    <a:pt x="1028" y="3185"/>
                  </a:lnTo>
                  <a:lnTo>
                    <a:pt x="1071" y="3159"/>
                  </a:lnTo>
                  <a:lnTo>
                    <a:pt x="1101" y="3140"/>
                  </a:lnTo>
                  <a:lnTo>
                    <a:pt x="1132" y="3122"/>
                  </a:lnTo>
                  <a:lnTo>
                    <a:pt x="1162" y="3102"/>
                  </a:lnTo>
                  <a:lnTo>
                    <a:pt x="1189" y="3084"/>
                  </a:lnTo>
                  <a:lnTo>
                    <a:pt x="1214" y="3064"/>
                  </a:lnTo>
                  <a:lnTo>
                    <a:pt x="1234" y="3047"/>
                  </a:lnTo>
                  <a:lnTo>
                    <a:pt x="1242" y="3039"/>
                  </a:lnTo>
                  <a:lnTo>
                    <a:pt x="1248" y="3031"/>
                  </a:lnTo>
                  <a:lnTo>
                    <a:pt x="1252" y="3023"/>
                  </a:lnTo>
                  <a:lnTo>
                    <a:pt x="1255" y="3016"/>
                  </a:lnTo>
                  <a:lnTo>
                    <a:pt x="1260" y="2990"/>
                  </a:lnTo>
                  <a:lnTo>
                    <a:pt x="1264" y="2965"/>
                  </a:lnTo>
                  <a:lnTo>
                    <a:pt x="1266" y="2943"/>
                  </a:lnTo>
                  <a:lnTo>
                    <a:pt x="1266" y="2924"/>
                  </a:lnTo>
                  <a:lnTo>
                    <a:pt x="1265" y="2907"/>
                  </a:lnTo>
                  <a:lnTo>
                    <a:pt x="1262" y="2891"/>
                  </a:lnTo>
                  <a:lnTo>
                    <a:pt x="1257" y="2876"/>
                  </a:lnTo>
                  <a:lnTo>
                    <a:pt x="1250" y="2862"/>
                  </a:lnTo>
                  <a:lnTo>
                    <a:pt x="1242" y="2850"/>
                  </a:lnTo>
                  <a:lnTo>
                    <a:pt x="1232" y="2838"/>
                  </a:lnTo>
                  <a:lnTo>
                    <a:pt x="1220" y="2826"/>
                  </a:lnTo>
                  <a:lnTo>
                    <a:pt x="1207" y="2816"/>
                  </a:lnTo>
                  <a:lnTo>
                    <a:pt x="1174" y="2791"/>
                  </a:lnTo>
                  <a:lnTo>
                    <a:pt x="1135" y="2766"/>
                  </a:lnTo>
                  <a:lnTo>
                    <a:pt x="1106" y="2747"/>
                  </a:lnTo>
                  <a:lnTo>
                    <a:pt x="1075" y="2727"/>
                  </a:lnTo>
                  <a:lnTo>
                    <a:pt x="1044" y="2704"/>
                  </a:lnTo>
                  <a:lnTo>
                    <a:pt x="1014" y="2679"/>
                  </a:lnTo>
                  <a:lnTo>
                    <a:pt x="998" y="2665"/>
                  </a:lnTo>
                  <a:lnTo>
                    <a:pt x="982" y="2650"/>
                  </a:lnTo>
                  <a:lnTo>
                    <a:pt x="967" y="2635"/>
                  </a:lnTo>
                  <a:lnTo>
                    <a:pt x="953" y="2619"/>
                  </a:lnTo>
                  <a:lnTo>
                    <a:pt x="938" y="2601"/>
                  </a:lnTo>
                  <a:lnTo>
                    <a:pt x="924" y="2583"/>
                  </a:lnTo>
                  <a:lnTo>
                    <a:pt x="912" y="2563"/>
                  </a:lnTo>
                  <a:lnTo>
                    <a:pt x="899" y="2543"/>
                  </a:lnTo>
                  <a:lnTo>
                    <a:pt x="887" y="2520"/>
                  </a:lnTo>
                  <a:lnTo>
                    <a:pt x="875" y="2497"/>
                  </a:lnTo>
                  <a:lnTo>
                    <a:pt x="865" y="2472"/>
                  </a:lnTo>
                  <a:lnTo>
                    <a:pt x="856" y="2446"/>
                  </a:lnTo>
                  <a:lnTo>
                    <a:pt x="846" y="2418"/>
                  </a:lnTo>
                  <a:lnTo>
                    <a:pt x="839" y="2389"/>
                  </a:lnTo>
                  <a:lnTo>
                    <a:pt x="832" y="2358"/>
                  </a:lnTo>
                  <a:lnTo>
                    <a:pt x="827" y="2326"/>
                  </a:lnTo>
                  <a:lnTo>
                    <a:pt x="823" y="2293"/>
                  </a:lnTo>
                  <a:lnTo>
                    <a:pt x="820" y="2257"/>
                  </a:lnTo>
                  <a:lnTo>
                    <a:pt x="818" y="2219"/>
                  </a:lnTo>
                  <a:lnTo>
                    <a:pt x="818" y="2180"/>
                  </a:lnTo>
                  <a:lnTo>
                    <a:pt x="820" y="2138"/>
                  </a:lnTo>
                  <a:lnTo>
                    <a:pt x="823" y="2094"/>
                  </a:lnTo>
                  <a:lnTo>
                    <a:pt x="828" y="2050"/>
                  </a:lnTo>
                  <a:lnTo>
                    <a:pt x="835" y="2001"/>
                  </a:lnTo>
                  <a:lnTo>
                    <a:pt x="849" y="1917"/>
                  </a:lnTo>
                  <a:lnTo>
                    <a:pt x="866" y="1836"/>
                  </a:lnTo>
                  <a:lnTo>
                    <a:pt x="885" y="1760"/>
                  </a:lnTo>
                  <a:lnTo>
                    <a:pt x="907" y="1687"/>
                  </a:lnTo>
                  <a:lnTo>
                    <a:pt x="931" y="1618"/>
                  </a:lnTo>
                  <a:lnTo>
                    <a:pt x="957" y="1552"/>
                  </a:lnTo>
                  <a:lnTo>
                    <a:pt x="985" y="1490"/>
                  </a:lnTo>
                  <a:lnTo>
                    <a:pt x="1015" y="1431"/>
                  </a:lnTo>
                  <a:lnTo>
                    <a:pt x="1048" y="1376"/>
                  </a:lnTo>
                  <a:lnTo>
                    <a:pt x="1080" y="1323"/>
                  </a:lnTo>
                  <a:lnTo>
                    <a:pt x="1115" y="1273"/>
                  </a:lnTo>
                  <a:lnTo>
                    <a:pt x="1151" y="1227"/>
                  </a:lnTo>
                  <a:lnTo>
                    <a:pt x="1188" y="1183"/>
                  </a:lnTo>
                  <a:lnTo>
                    <a:pt x="1227" y="1143"/>
                  </a:lnTo>
                  <a:lnTo>
                    <a:pt x="1266" y="1105"/>
                  </a:lnTo>
                  <a:lnTo>
                    <a:pt x="1307" y="1069"/>
                  </a:lnTo>
                  <a:lnTo>
                    <a:pt x="1348" y="1037"/>
                  </a:lnTo>
                  <a:lnTo>
                    <a:pt x="1389" y="1007"/>
                  </a:lnTo>
                  <a:lnTo>
                    <a:pt x="1431" y="978"/>
                  </a:lnTo>
                  <a:lnTo>
                    <a:pt x="1473" y="953"/>
                  </a:lnTo>
                  <a:lnTo>
                    <a:pt x="1515" y="929"/>
                  </a:lnTo>
                  <a:lnTo>
                    <a:pt x="1558" y="908"/>
                  </a:lnTo>
                  <a:lnTo>
                    <a:pt x="1600" y="888"/>
                  </a:lnTo>
                  <a:lnTo>
                    <a:pt x="1643" y="871"/>
                  </a:lnTo>
                  <a:lnTo>
                    <a:pt x="1685" y="855"/>
                  </a:lnTo>
                  <a:lnTo>
                    <a:pt x="1726" y="840"/>
                  </a:lnTo>
                  <a:lnTo>
                    <a:pt x="1767" y="828"/>
                  </a:lnTo>
                  <a:lnTo>
                    <a:pt x="1807" y="817"/>
                  </a:lnTo>
                  <a:lnTo>
                    <a:pt x="1846" y="808"/>
                  </a:lnTo>
                  <a:lnTo>
                    <a:pt x="1885" y="800"/>
                  </a:lnTo>
                  <a:lnTo>
                    <a:pt x="1922" y="791"/>
                  </a:lnTo>
                  <a:lnTo>
                    <a:pt x="1958" y="786"/>
                  </a:lnTo>
                  <a:lnTo>
                    <a:pt x="1946" y="763"/>
                  </a:lnTo>
                  <a:lnTo>
                    <a:pt x="1933" y="737"/>
                  </a:lnTo>
                  <a:lnTo>
                    <a:pt x="1917" y="713"/>
                  </a:lnTo>
                  <a:lnTo>
                    <a:pt x="1900" y="689"/>
                  </a:lnTo>
                  <a:lnTo>
                    <a:pt x="1864" y="642"/>
                  </a:lnTo>
                  <a:lnTo>
                    <a:pt x="2040" y="0"/>
                  </a:lnTo>
                  <a:lnTo>
                    <a:pt x="3180" y="169"/>
                  </a:lnTo>
                  <a:lnTo>
                    <a:pt x="3177" y="846"/>
                  </a:lnTo>
                  <a:lnTo>
                    <a:pt x="3131" y="881"/>
                  </a:lnTo>
                  <a:lnTo>
                    <a:pt x="3114" y="895"/>
                  </a:lnTo>
                  <a:lnTo>
                    <a:pt x="3098" y="910"/>
                  </a:lnTo>
                  <a:lnTo>
                    <a:pt x="3083" y="926"/>
                  </a:lnTo>
                  <a:lnTo>
                    <a:pt x="3067" y="942"/>
                  </a:lnTo>
                  <a:lnTo>
                    <a:pt x="3055" y="959"/>
                  </a:lnTo>
                  <a:lnTo>
                    <a:pt x="3043" y="974"/>
                  </a:lnTo>
                  <a:lnTo>
                    <a:pt x="3033" y="988"/>
                  </a:lnTo>
                  <a:lnTo>
                    <a:pt x="3026" y="1001"/>
                  </a:lnTo>
                  <a:lnTo>
                    <a:pt x="3031" y="1003"/>
                  </a:lnTo>
                  <a:lnTo>
                    <a:pt x="3040" y="1006"/>
                  </a:lnTo>
                  <a:lnTo>
                    <a:pt x="3085" y="1021"/>
                  </a:lnTo>
                  <a:lnTo>
                    <a:pt x="3129" y="1038"/>
                  </a:lnTo>
                  <a:lnTo>
                    <a:pt x="3171" y="1058"/>
                  </a:lnTo>
                  <a:lnTo>
                    <a:pt x="3212" y="1080"/>
                  </a:lnTo>
                  <a:lnTo>
                    <a:pt x="3251" y="1103"/>
                  </a:lnTo>
                  <a:lnTo>
                    <a:pt x="3288" y="1128"/>
                  </a:lnTo>
                  <a:lnTo>
                    <a:pt x="3324" y="1156"/>
                  </a:lnTo>
                  <a:lnTo>
                    <a:pt x="3359" y="1184"/>
                  </a:lnTo>
                  <a:lnTo>
                    <a:pt x="3392" y="1215"/>
                  </a:lnTo>
                  <a:lnTo>
                    <a:pt x="3423" y="1249"/>
                  </a:lnTo>
                  <a:lnTo>
                    <a:pt x="3454" y="1283"/>
                  </a:lnTo>
                  <a:lnTo>
                    <a:pt x="3481" y="1320"/>
                  </a:lnTo>
                  <a:lnTo>
                    <a:pt x="3507" y="1358"/>
                  </a:lnTo>
                  <a:lnTo>
                    <a:pt x="3533" y="1399"/>
                  </a:lnTo>
                  <a:lnTo>
                    <a:pt x="3555" y="1440"/>
                  </a:lnTo>
                  <a:lnTo>
                    <a:pt x="3576" y="1483"/>
                  </a:lnTo>
                  <a:lnTo>
                    <a:pt x="3595" y="1528"/>
                  </a:lnTo>
                  <a:lnTo>
                    <a:pt x="3613" y="1574"/>
                  </a:lnTo>
                  <a:lnTo>
                    <a:pt x="3629" y="1622"/>
                  </a:lnTo>
                  <a:lnTo>
                    <a:pt x="3643" y="1672"/>
                  </a:lnTo>
                  <a:lnTo>
                    <a:pt x="3656" y="1722"/>
                  </a:lnTo>
                  <a:lnTo>
                    <a:pt x="3666" y="1774"/>
                  </a:lnTo>
                  <a:lnTo>
                    <a:pt x="3675" y="1827"/>
                  </a:lnTo>
                  <a:lnTo>
                    <a:pt x="3681" y="1882"/>
                  </a:lnTo>
                  <a:lnTo>
                    <a:pt x="3686" y="1938"/>
                  </a:lnTo>
                  <a:lnTo>
                    <a:pt x="3690" y="1995"/>
                  </a:lnTo>
                  <a:lnTo>
                    <a:pt x="3691" y="2053"/>
                  </a:lnTo>
                  <a:lnTo>
                    <a:pt x="3690" y="2113"/>
                  </a:lnTo>
                  <a:lnTo>
                    <a:pt x="3687" y="2174"/>
                  </a:lnTo>
                  <a:lnTo>
                    <a:pt x="3683" y="2235"/>
                  </a:lnTo>
                  <a:lnTo>
                    <a:pt x="3676" y="2298"/>
                  </a:lnTo>
                  <a:lnTo>
                    <a:pt x="3668" y="2362"/>
                  </a:lnTo>
                  <a:lnTo>
                    <a:pt x="3658" y="2415"/>
                  </a:lnTo>
                  <a:lnTo>
                    <a:pt x="3649" y="2464"/>
                  </a:lnTo>
                  <a:lnTo>
                    <a:pt x="3638" y="2511"/>
                  </a:lnTo>
                  <a:lnTo>
                    <a:pt x="3627" y="2556"/>
                  </a:lnTo>
                  <a:lnTo>
                    <a:pt x="3614" y="2599"/>
                  </a:lnTo>
                  <a:lnTo>
                    <a:pt x="3600" y="2638"/>
                  </a:lnTo>
                  <a:lnTo>
                    <a:pt x="3586" y="2676"/>
                  </a:lnTo>
                  <a:lnTo>
                    <a:pt x="3571" y="2711"/>
                  </a:lnTo>
                  <a:lnTo>
                    <a:pt x="3556" y="2744"/>
                  </a:lnTo>
                  <a:lnTo>
                    <a:pt x="3540" y="2775"/>
                  </a:lnTo>
                  <a:lnTo>
                    <a:pt x="3522" y="2804"/>
                  </a:lnTo>
                  <a:lnTo>
                    <a:pt x="3505" y="2831"/>
                  </a:lnTo>
                  <a:lnTo>
                    <a:pt x="3487" y="2856"/>
                  </a:lnTo>
                  <a:lnTo>
                    <a:pt x="3469" y="2880"/>
                  </a:lnTo>
                  <a:lnTo>
                    <a:pt x="3450" y="2902"/>
                  </a:lnTo>
                  <a:lnTo>
                    <a:pt x="3431" y="2922"/>
                  </a:lnTo>
                  <a:lnTo>
                    <a:pt x="3412" y="2941"/>
                  </a:lnTo>
                  <a:lnTo>
                    <a:pt x="3392" y="2958"/>
                  </a:lnTo>
                  <a:lnTo>
                    <a:pt x="3372" y="2975"/>
                  </a:lnTo>
                  <a:lnTo>
                    <a:pt x="3351" y="2990"/>
                  </a:lnTo>
                  <a:lnTo>
                    <a:pt x="3331" y="3003"/>
                  </a:lnTo>
                  <a:lnTo>
                    <a:pt x="3311" y="3016"/>
                  </a:lnTo>
                  <a:lnTo>
                    <a:pt x="3291" y="3028"/>
                  </a:lnTo>
                  <a:lnTo>
                    <a:pt x="3270" y="3038"/>
                  </a:lnTo>
                  <a:lnTo>
                    <a:pt x="3229" y="3058"/>
                  </a:lnTo>
                  <a:lnTo>
                    <a:pt x="3188" y="3074"/>
                  </a:lnTo>
                  <a:lnTo>
                    <a:pt x="3150" y="3089"/>
                  </a:lnTo>
                  <a:lnTo>
                    <a:pt x="3112" y="3101"/>
                  </a:lnTo>
                  <a:lnTo>
                    <a:pt x="3067" y="3117"/>
                  </a:lnTo>
                  <a:lnTo>
                    <a:pt x="3028" y="3134"/>
                  </a:lnTo>
                  <a:lnTo>
                    <a:pt x="3011" y="3140"/>
                  </a:lnTo>
                  <a:lnTo>
                    <a:pt x="2994" y="3150"/>
                  </a:lnTo>
                  <a:lnTo>
                    <a:pt x="2980" y="3158"/>
                  </a:lnTo>
                  <a:lnTo>
                    <a:pt x="2966" y="3168"/>
                  </a:lnTo>
                  <a:lnTo>
                    <a:pt x="2955" y="3179"/>
                  </a:lnTo>
                  <a:lnTo>
                    <a:pt x="2943" y="3190"/>
                  </a:lnTo>
                  <a:lnTo>
                    <a:pt x="2933" y="3204"/>
                  </a:lnTo>
                  <a:lnTo>
                    <a:pt x="2924" y="3218"/>
                  </a:lnTo>
                  <a:lnTo>
                    <a:pt x="2916" y="3235"/>
                  </a:lnTo>
                  <a:lnTo>
                    <a:pt x="2909" y="3253"/>
                  </a:lnTo>
                  <a:lnTo>
                    <a:pt x="2902" y="3274"/>
                  </a:lnTo>
                  <a:lnTo>
                    <a:pt x="2898" y="3296"/>
                  </a:lnTo>
                  <a:lnTo>
                    <a:pt x="2906" y="3308"/>
                  </a:lnTo>
                  <a:lnTo>
                    <a:pt x="2919" y="3320"/>
                  </a:lnTo>
                  <a:lnTo>
                    <a:pt x="2935" y="3334"/>
                  </a:lnTo>
                  <a:lnTo>
                    <a:pt x="2952" y="3349"/>
                  </a:lnTo>
                  <a:lnTo>
                    <a:pt x="2993" y="3379"/>
                  </a:lnTo>
                  <a:lnTo>
                    <a:pt x="3033" y="3409"/>
                  </a:lnTo>
                  <a:lnTo>
                    <a:pt x="3074" y="3439"/>
                  </a:lnTo>
                  <a:lnTo>
                    <a:pt x="3119" y="3472"/>
                  </a:lnTo>
                  <a:lnTo>
                    <a:pt x="3164" y="3509"/>
                  </a:lnTo>
                  <a:lnTo>
                    <a:pt x="3211" y="3548"/>
                  </a:lnTo>
                  <a:lnTo>
                    <a:pt x="3234" y="3570"/>
                  </a:lnTo>
                  <a:lnTo>
                    <a:pt x="3256" y="3592"/>
                  </a:lnTo>
                  <a:lnTo>
                    <a:pt x="3279" y="3615"/>
                  </a:lnTo>
                  <a:lnTo>
                    <a:pt x="3301" y="3639"/>
                  </a:lnTo>
                  <a:lnTo>
                    <a:pt x="3322" y="3665"/>
                  </a:lnTo>
                  <a:lnTo>
                    <a:pt x="3343" y="3690"/>
                  </a:lnTo>
                  <a:lnTo>
                    <a:pt x="3363" y="3718"/>
                  </a:lnTo>
                  <a:lnTo>
                    <a:pt x="3381" y="3746"/>
                  </a:lnTo>
                  <a:lnTo>
                    <a:pt x="3400" y="3776"/>
                  </a:lnTo>
                  <a:lnTo>
                    <a:pt x="3416" y="3806"/>
                  </a:lnTo>
                  <a:lnTo>
                    <a:pt x="3433" y="3839"/>
                  </a:lnTo>
                  <a:lnTo>
                    <a:pt x="3447" y="3872"/>
                  </a:lnTo>
                  <a:lnTo>
                    <a:pt x="3459" y="3907"/>
                  </a:lnTo>
                  <a:lnTo>
                    <a:pt x="3470" y="3943"/>
                  </a:lnTo>
                  <a:lnTo>
                    <a:pt x="3479" y="3980"/>
                  </a:lnTo>
                  <a:lnTo>
                    <a:pt x="3487" y="4019"/>
                  </a:lnTo>
                  <a:lnTo>
                    <a:pt x="3492" y="4060"/>
                  </a:lnTo>
                  <a:lnTo>
                    <a:pt x="3495" y="4101"/>
                  </a:lnTo>
                  <a:lnTo>
                    <a:pt x="3497" y="4145"/>
                  </a:lnTo>
                  <a:lnTo>
                    <a:pt x="3495" y="4190"/>
                  </a:lnTo>
                  <a:lnTo>
                    <a:pt x="3492" y="4236"/>
                  </a:lnTo>
                  <a:lnTo>
                    <a:pt x="3486" y="4284"/>
                  </a:lnTo>
                  <a:lnTo>
                    <a:pt x="3477" y="4335"/>
                  </a:lnTo>
                  <a:lnTo>
                    <a:pt x="3465" y="4386"/>
                  </a:lnTo>
                  <a:lnTo>
                    <a:pt x="3452" y="4441"/>
                  </a:lnTo>
                  <a:lnTo>
                    <a:pt x="3437" y="4508"/>
                  </a:lnTo>
                  <a:lnTo>
                    <a:pt x="3421" y="4587"/>
                  </a:lnTo>
                  <a:lnTo>
                    <a:pt x="3404" y="4678"/>
                  </a:lnTo>
                  <a:lnTo>
                    <a:pt x="3385" y="4779"/>
                  </a:lnTo>
                  <a:lnTo>
                    <a:pt x="3364" y="4888"/>
                  </a:lnTo>
                  <a:lnTo>
                    <a:pt x="3343" y="5007"/>
                  </a:lnTo>
                  <a:lnTo>
                    <a:pt x="3321" y="5132"/>
                  </a:lnTo>
                  <a:lnTo>
                    <a:pt x="3298" y="5264"/>
                  </a:lnTo>
                  <a:lnTo>
                    <a:pt x="3273" y="5402"/>
                  </a:lnTo>
                  <a:lnTo>
                    <a:pt x="3249" y="5544"/>
                  </a:lnTo>
                  <a:lnTo>
                    <a:pt x="3224" y="5690"/>
                  </a:lnTo>
                  <a:lnTo>
                    <a:pt x="3199" y="5840"/>
                  </a:lnTo>
                  <a:lnTo>
                    <a:pt x="3173" y="5991"/>
                  </a:lnTo>
                  <a:lnTo>
                    <a:pt x="3148" y="6143"/>
                  </a:lnTo>
                  <a:lnTo>
                    <a:pt x="3122" y="6296"/>
                  </a:lnTo>
                  <a:lnTo>
                    <a:pt x="3105" y="6400"/>
                  </a:lnTo>
                  <a:lnTo>
                    <a:pt x="3087" y="6504"/>
                  </a:lnTo>
                  <a:lnTo>
                    <a:pt x="3070" y="6608"/>
                  </a:lnTo>
                  <a:lnTo>
                    <a:pt x="3052" y="6712"/>
                  </a:lnTo>
                  <a:lnTo>
                    <a:pt x="3035" y="6814"/>
                  </a:lnTo>
                  <a:lnTo>
                    <a:pt x="3017" y="6917"/>
                  </a:lnTo>
                  <a:lnTo>
                    <a:pt x="3000" y="7017"/>
                  </a:lnTo>
                  <a:lnTo>
                    <a:pt x="2983" y="7115"/>
                  </a:lnTo>
                  <a:lnTo>
                    <a:pt x="2966" y="7212"/>
                  </a:lnTo>
                  <a:lnTo>
                    <a:pt x="2950" y="7305"/>
                  </a:lnTo>
                  <a:lnTo>
                    <a:pt x="2934" y="7397"/>
                  </a:lnTo>
                  <a:lnTo>
                    <a:pt x="2919" y="7486"/>
                  </a:lnTo>
                  <a:lnTo>
                    <a:pt x="2904" y="7570"/>
                  </a:lnTo>
                  <a:lnTo>
                    <a:pt x="2888" y="7652"/>
                  </a:lnTo>
                  <a:lnTo>
                    <a:pt x="2874" y="7730"/>
                  </a:lnTo>
                  <a:lnTo>
                    <a:pt x="2862" y="7803"/>
                  </a:lnTo>
                  <a:lnTo>
                    <a:pt x="2841" y="7916"/>
                  </a:lnTo>
                  <a:close/>
                  <a:moveTo>
                    <a:pt x="272" y="7348"/>
                  </a:moveTo>
                  <a:lnTo>
                    <a:pt x="2642" y="7646"/>
                  </a:lnTo>
                  <a:lnTo>
                    <a:pt x="2655" y="7575"/>
                  </a:lnTo>
                  <a:lnTo>
                    <a:pt x="2669" y="7500"/>
                  </a:lnTo>
                  <a:lnTo>
                    <a:pt x="2681" y="7423"/>
                  </a:lnTo>
                  <a:lnTo>
                    <a:pt x="2695" y="7342"/>
                  </a:lnTo>
                  <a:lnTo>
                    <a:pt x="2710" y="7259"/>
                  </a:lnTo>
                  <a:lnTo>
                    <a:pt x="2726" y="7175"/>
                  </a:lnTo>
                  <a:lnTo>
                    <a:pt x="2740" y="7087"/>
                  </a:lnTo>
                  <a:lnTo>
                    <a:pt x="2755" y="6999"/>
                  </a:lnTo>
                  <a:lnTo>
                    <a:pt x="2771" y="6909"/>
                  </a:lnTo>
                  <a:lnTo>
                    <a:pt x="2786" y="6818"/>
                  </a:lnTo>
                  <a:lnTo>
                    <a:pt x="2802" y="6726"/>
                  </a:lnTo>
                  <a:lnTo>
                    <a:pt x="2817" y="6632"/>
                  </a:lnTo>
                  <a:lnTo>
                    <a:pt x="2834" y="6538"/>
                  </a:lnTo>
                  <a:lnTo>
                    <a:pt x="2849" y="6445"/>
                  </a:lnTo>
                  <a:lnTo>
                    <a:pt x="2865" y="6350"/>
                  </a:lnTo>
                  <a:lnTo>
                    <a:pt x="2881" y="6256"/>
                  </a:lnTo>
                  <a:lnTo>
                    <a:pt x="2908" y="6097"/>
                  </a:lnTo>
                  <a:lnTo>
                    <a:pt x="2935" y="5939"/>
                  </a:lnTo>
                  <a:lnTo>
                    <a:pt x="2961" y="5783"/>
                  </a:lnTo>
                  <a:lnTo>
                    <a:pt x="2987" y="5631"/>
                  </a:lnTo>
                  <a:lnTo>
                    <a:pt x="3012" y="5483"/>
                  </a:lnTo>
                  <a:lnTo>
                    <a:pt x="3036" y="5340"/>
                  </a:lnTo>
                  <a:lnTo>
                    <a:pt x="3061" y="5201"/>
                  </a:lnTo>
                  <a:lnTo>
                    <a:pt x="3084" y="5070"/>
                  </a:lnTo>
                  <a:lnTo>
                    <a:pt x="3106" y="4946"/>
                  </a:lnTo>
                  <a:lnTo>
                    <a:pt x="3127" y="4828"/>
                  </a:lnTo>
                  <a:lnTo>
                    <a:pt x="3147" y="4720"/>
                  </a:lnTo>
                  <a:lnTo>
                    <a:pt x="3166" y="4621"/>
                  </a:lnTo>
                  <a:lnTo>
                    <a:pt x="3184" y="4531"/>
                  </a:lnTo>
                  <a:lnTo>
                    <a:pt x="3200" y="4452"/>
                  </a:lnTo>
                  <a:lnTo>
                    <a:pt x="3215" y="4384"/>
                  </a:lnTo>
                  <a:lnTo>
                    <a:pt x="3228" y="4328"/>
                  </a:lnTo>
                  <a:lnTo>
                    <a:pt x="3236" y="4291"/>
                  </a:lnTo>
                  <a:lnTo>
                    <a:pt x="3243" y="4256"/>
                  </a:lnTo>
                  <a:lnTo>
                    <a:pt x="3248" y="4221"/>
                  </a:lnTo>
                  <a:lnTo>
                    <a:pt x="3251" y="4188"/>
                  </a:lnTo>
                  <a:lnTo>
                    <a:pt x="3252" y="4155"/>
                  </a:lnTo>
                  <a:lnTo>
                    <a:pt x="3252" y="4124"/>
                  </a:lnTo>
                  <a:lnTo>
                    <a:pt x="3250" y="4094"/>
                  </a:lnTo>
                  <a:lnTo>
                    <a:pt x="3247" y="4067"/>
                  </a:lnTo>
                  <a:lnTo>
                    <a:pt x="3242" y="4039"/>
                  </a:lnTo>
                  <a:lnTo>
                    <a:pt x="3236" y="4013"/>
                  </a:lnTo>
                  <a:lnTo>
                    <a:pt x="3228" y="3986"/>
                  </a:lnTo>
                  <a:lnTo>
                    <a:pt x="3220" y="3962"/>
                  </a:lnTo>
                  <a:lnTo>
                    <a:pt x="3209" y="3938"/>
                  </a:lnTo>
                  <a:lnTo>
                    <a:pt x="3199" y="3915"/>
                  </a:lnTo>
                  <a:lnTo>
                    <a:pt x="3186" y="3893"/>
                  </a:lnTo>
                  <a:lnTo>
                    <a:pt x="3173" y="3872"/>
                  </a:lnTo>
                  <a:lnTo>
                    <a:pt x="3159" y="3851"/>
                  </a:lnTo>
                  <a:lnTo>
                    <a:pt x="3144" y="3831"/>
                  </a:lnTo>
                  <a:lnTo>
                    <a:pt x="3129" y="3812"/>
                  </a:lnTo>
                  <a:lnTo>
                    <a:pt x="3113" y="3793"/>
                  </a:lnTo>
                  <a:lnTo>
                    <a:pt x="3097" y="3775"/>
                  </a:lnTo>
                  <a:lnTo>
                    <a:pt x="3079" y="3757"/>
                  </a:lnTo>
                  <a:lnTo>
                    <a:pt x="3061" y="3741"/>
                  </a:lnTo>
                  <a:lnTo>
                    <a:pt x="3042" y="3723"/>
                  </a:lnTo>
                  <a:lnTo>
                    <a:pt x="3005" y="3692"/>
                  </a:lnTo>
                  <a:lnTo>
                    <a:pt x="2966" y="3661"/>
                  </a:lnTo>
                  <a:lnTo>
                    <a:pt x="2927" y="3632"/>
                  </a:lnTo>
                  <a:lnTo>
                    <a:pt x="2888" y="3604"/>
                  </a:lnTo>
                  <a:lnTo>
                    <a:pt x="2840" y="3568"/>
                  </a:lnTo>
                  <a:lnTo>
                    <a:pt x="2794" y="3532"/>
                  </a:lnTo>
                  <a:lnTo>
                    <a:pt x="2772" y="3514"/>
                  </a:lnTo>
                  <a:lnTo>
                    <a:pt x="2751" y="3494"/>
                  </a:lnTo>
                  <a:lnTo>
                    <a:pt x="2731" y="3475"/>
                  </a:lnTo>
                  <a:lnTo>
                    <a:pt x="2714" y="3455"/>
                  </a:lnTo>
                  <a:lnTo>
                    <a:pt x="2698" y="3434"/>
                  </a:lnTo>
                  <a:lnTo>
                    <a:pt x="2683" y="3412"/>
                  </a:lnTo>
                  <a:lnTo>
                    <a:pt x="2677" y="3402"/>
                  </a:lnTo>
                  <a:lnTo>
                    <a:pt x="2671" y="3390"/>
                  </a:lnTo>
                  <a:lnTo>
                    <a:pt x="2666" y="3379"/>
                  </a:lnTo>
                  <a:lnTo>
                    <a:pt x="2662" y="3367"/>
                  </a:lnTo>
                  <a:lnTo>
                    <a:pt x="2658" y="3355"/>
                  </a:lnTo>
                  <a:lnTo>
                    <a:pt x="2656" y="3343"/>
                  </a:lnTo>
                  <a:lnTo>
                    <a:pt x="2654" y="3331"/>
                  </a:lnTo>
                  <a:lnTo>
                    <a:pt x="2652" y="3318"/>
                  </a:lnTo>
                  <a:lnTo>
                    <a:pt x="2651" y="3304"/>
                  </a:lnTo>
                  <a:lnTo>
                    <a:pt x="2652" y="3291"/>
                  </a:lnTo>
                  <a:lnTo>
                    <a:pt x="2654" y="3278"/>
                  </a:lnTo>
                  <a:lnTo>
                    <a:pt x="2655" y="3264"/>
                  </a:lnTo>
                  <a:lnTo>
                    <a:pt x="2660" y="3238"/>
                  </a:lnTo>
                  <a:lnTo>
                    <a:pt x="2666" y="3214"/>
                  </a:lnTo>
                  <a:lnTo>
                    <a:pt x="2672" y="3191"/>
                  </a:lnTo>
                  <a:lnTo>
                    <a:pt x="2679" y="3169"/>
                  </a:lnTo>
                  <a:lnTo>
                    <a:pt x="2687" y="3150"/>
                  </a:lnTo>
                  <a:lnTo>
                    <a:pt x="2695" y="3130"/>
                  </a:lnTo>
                  <a:lnTo>
                    <a:pt x="2705" y="3111"/>
                  </a:lnTo>
                  <a:lnTo>
                    <a:pt x="2714" y="3093"/>
                  </a:lnTo>
                  <a:lnTo>
                    <a:pt x="2724" y="3077"/>
                  </a:lnTo>
                  <a:lnTo>
                    <a:pt x="2735" y="3061"/>
                  </a:lnTo>
                  <a:lnTo>
                    <a:pt x="2747" y="3046"/>
                  </a:lnTo>
                  <a:lnTo>
                    <a:pt x="2758" y="3032"/>
                  </a:lnTo>
                  <a:lnTo>
                    <a:pt x="2770" y="3020"/>
                  </a:lnTo>
                  <a:lnTo>
                    <a:pt x="2781" y="3007"/>
                  </a:lnTo>
                  <a:lnTo>
                    <a:pt x="2794" y="2995"/>
                  </a:lnTo>
                  <a:lnTo>
                    <a:pt x="2807" y="2984"/>
                  </a:lnTo>
                  <a:lnTo>
                    <a:pt x="2820" y="2973"/>
                  </a:lnTo>
                  <a:lnTo>
                    <a:pt x="2834" y="2964"/>
                  </a:lnTo>
                  <a:lnTo>
                    <a:pt x="2848" y="2955"/>
                  </a:lnTo>
                  <a:lnTo>
                    <a:pt x="2862" y="2947"/>
                  </a:lnTo>
                  <a:lnTo>
                    <a:pt x="2890" y="2931"/>
                  </a:lnTo>
                  <a:lnTo>
                    <a:pt x="2917" y="2917"/>
                  </a:lnTo>
                  <a:lnTo>
                    <a:pt x="2947" y="2904"/>
                  </a:lnTo>
                  <a:lnTo>
                    <a:pt x="2974" y="2894"/>
                  </a:lnTo>
                  <a:lnTo>
                    <a:pt x="3002" y="2884"/>
                  </a:lnTo>
                  <a:lnTo>
                    <a:pt x="3030" y="2873"/>
                  </a:lnTo>
                  <a:lnTo>
                    <a:pt x="3062" y="2863"/>
                  </a:lnTo>
                  <a:lnTo>
                    <a:pt x="3093" y="2851"/>
                  </a:lnTo>
                  <a:lnTo>
                    <a:pt x="3124" y="2839"/>
                  </a:lnTo>
                  <a:lnTo>
                    <a:pt x="3155" y="2824"/>
                  </a:lnTo>
                  <a:lnTo>
                    <a:pt x="3170" y="2816"/>
                  </a:lnTo>
                  <a:lnTo>
                    <a:pt x="3184" y="2808"/>
                  </a:lnTo>
                  <a:lnTo>
                    <a:pt x="3199" y="2798"/>
                  </a:lnTo>
                  <a:lnTo>
                    <a:pt x="3213" y="2788"/>
                  </a:lnTo>
                  <a:lnTo>
                    <a:pt x="3227" y="2778"/>
                  </a:lnTo>
                  <a:lnTo>
                    <a:pt x="3241" y="2766"/>
                  </a:lnTo>
                  <a:lnTo>
                    <a:pt x="3254" y="2753"/>
                  </a:lnTo>
                  <a:lnTo>
                    <a:pt x="3268" y="2740"/>
                  </a:lnTo>
                  <a:lnTo>
                    <a:pt x="3280" y="2725"/>
                  </a:lnTo>
                  <a:lnTo>
                    <a:pt x="3292" y="2710"/>
                  </a:lnTo>
                  <a:lnTo>
                    <a:pt x="3305" y="2692"/>
                  </a:lnTo>
                  <a:lnTo>
                    <a:pt x="3316" y="2674"/>
                  </a:lnTo>
                  <a:lnTo>
                    <a:pt x="3328" y="2654"/>
                  </a:lnTo>
                  <a:lnTo>
                    <a:pt x="3340" y="2632"/>
                  </a:lnTo>
                  <a:lnTo>
                    <a:pt x="3350" y="2609"/>
                  </a:lnTo>
                  <a:lnTo>
                    <a:pt x="3361" y="2585"/>
                  </a:lnTo>
                  <a:lnTo>
                    <a:pt x="3370" y="2560"/>
                  </a:lnTo>
                  <a:lnTo>
                    <a:pt x="3379" y="2532"/>
                  </a:lnTo>
                  <a:lnTo>
                    <a:pt x="3388" y="2502"/>
                  </a:lnTo>
                  <a:lnTo>
                    <a:pt x="3397" y="2471"/>
                  </a:lnTo>
                  <a:lnTo>
                    <a:pt x="3405" y="2438"/>
                  </a:lnTo>
                  <a:lnTo>
                    <a:pt x="3412" y="2403"/>
                  </a:lnTo>
                  <a:lnTo>
                    <a:pt x="3419" y="2365"/>
                  </a:lnTo>
                  <a:lnTo>
                    <a:pt x="3426" y="2326"/>
                  </a:lnTo>
                  <a:lnTo>
                    <a:pt x="3433" y="2273"/>
                  </a:lnTo>
                  <a:lnTo>
                    <a:pt x="3438" y="2222"/>
                  </a:lnTo>
                  <a:lnTo>
                    <a:pt x="3443" y="2170"/>
                  </a:lnTo>
                  <a:lnTo>
                    <a:pt x="3445" y="2121"/>
                  </a:lnTo>
                  <a:lnTo>
                    <a:pt x="3447" y="2073"/>
                  </a:lnTo>
                  <a:lnTo>
                    <a:pt x="3447" y="2025"/>
                  </a:lnTo>
                  <a:lnTo>
                    <a:pt x="3445" y="1978"/>
                  </a:lnTo>
                  <a:lnTo>
                    <a:pt x="3442" y="1933"/>
                  </a:lnTo>
                  <a:lnTo>
                    <a:pt x="3438" y="1888"/>
                  </a:lnTo>
                  <a:lnTo>
                    <a:pt x="3433" y="1846"/>
                  </a:lnTo>
                  <a:lnTo>
                    <a:pt x="3424" y="1803"/>
                  </a:lnTo>
                  <a:lnTo>
                    <a:pt x="3416" y="1763"/>
                  </a:lnTo>
                  <a:lnTo>
                    <a:pt x="3406" y="1722"/>
                  </a:lnTo>
                  <a:lnTo>
                    <a:pt x="3395" y="1684"/>
                  </a:lnTo>
                  <a:lnTo>
                    <a:pt x="3383" y="1647"/>
                  </a:lnTo>
                  <a:lnTo>
                    <a:pt x="3369" y="1612"/>
                  </a:lnTo>
                  <a:lnTo>
                    <a:pt x="3352" y="1577"/>
                  </a:lnTo>
                  <a:lnTo>
                    <a:pt x="3336" y="1544"/>
                  </a:lnTo>
                  <a:lnTo>
                    <a:pt x="3318" y="1513"/>
                  </a:lnTo>
                  <a:lnTo>
                    <a:pt x="3299" y="1483"/>
                  </a:lnTo>
                  <a:lnTo>
                    <a:pt x="3278" y="1454"/>
                  </a:lnTo>
                  <a:lnTo>
                    <a:pt x="3256" y="1426"/>
                  </a:lnTo>
                  <a:lnTo>
                    <a:pt x="3233" y="1400"/>
                  </a:lnTo>
                  <a:lnTo>
                    <a:pt x="3208" y="1376"/>
                  </a:lnTo>
                  <a:lnTo>
                    <a:pt x="3183" y="1353"/>
                  </a:lnTo>
                  <a:lnTo>
                    <a:pt x="3156" y="1332"/>
                  </a:lnTo>
                  <a:lnTo>
                    <a:pt x="3127" y="1311"/>
                  </a:lnTo>
                  <a:lnTo>
                    <a:pt x="3098" y="1294"/>
                  </a:lnTo>
                  <a:lnTo>
                    <a:pt x="3067" y="1277"/>
                  </a:lnTo>
                  <a:lnTo>
                    <a:pt x="3035" y="1262"/>
                  </a:lnTo>
                  <a:lnTo>
                    <a:pt x="3002" y="1249"/>
                  </a:lnTo>
                  <a:lnTo>
                    <a:pt x="2967" y="1237"/>
                  </a:lnTo>
                  <a:lnTo>
                    <a:pt x="2943" y="1229"/>
                  </a:lnTo>
                  <a:lnTo>
                    <a:pt x="2921" y="1220"/>
                  </a:lnTo>
                  <a:lnTo>
                    <a:pt x="2901" y="1210"/>
                  </a:lnTo>
                  <a:lnTo>
                    <a:pt x="2883" y="1199"/>
                  </a:lnTo>
                  <a:lnTo>
                    <a:pt x="2866" y="1189"/>
                  </a:lnTo>
                  <a:lnTo>
                    <a:pt x="2852" y="1177"/>
                  </a:lnTo>
                  <a:lnTo>
                    <a:pt x="2838" y="1165"/>
                  </a:lnTo>
                  <a:lnTo>
                    <a:pt x="2827" y="1153"/>
                  </a:lnTo>
                  <a:lnTo>
                    <a:pt x="2817" y="1141"/>
                  </a:lnTo>
                  <a:lnTo>
                    <a:pt x="2808" y="1128"/>
                  </a:lnTo>
                  <a:lnTo>
                    <a:pt x="2801" y="1115"/>
                  </a:lnTo>
                  <a:lnTo>
                    <a:pt x="2794" y="1104"/>
                  </a:lnTo>
                  <a:lnTo>
                    <a:pt x="2790" y="1091"/>
                  </a:lnTo>
                  <a:lnTo>
                    <a:pt x="2785" y="1078"/>
                  </a:lnTo>
                  <a:lnTo>
                    <a:pt x="2781" y="1067"/>
                  </a:lnTo>
                  <a:lnTo>
                    <a:pt x="2779" y="1055"/>
                  </a:lnTo>
                  <a:lnTo>
                    <a:pt x="2777" y="1043"/>
                  </a:lnTo>
                  <a:lnTo>
                    <a:pt x="2776" y="1031"/>
                  </a:lnTo>
                  <a:lnTo>
                    <a:pt x="2776" y="1018"/>
                  </a:lnTo>
                  <a:lnTo>
                    <a:pt x="2776" y="1007"/>
                  </a:lnTo>
                  <a:lnTo>
                    <a:pt x="2777" y="994"/>
                  </a:lnTo>
                  <a:lnTo>
                    <a:pt x="2778" y="983"/>
                  </a:lnTo>
                  <a:lnTo>
                    <a:pt x="2780" y="971"/>
                  </a:lnTo>
                  <a:lnTo>
                    <a:pt x="2783" y="960"/>
                  </a:lnTo>
                  <a:lnTo>
                    <a:pt x="2790" y="936"/>
                  </a:lnTo>
                  <a:lnTo>
                    <a:pt x="2798" y="914"/>
                  </a:lnTo>
                  <a:lnTo>
                    <a:pt x="2808" y="892"/>
                  </a:lnTo>
                  <a:lnTo>
                    <a:pt x="2820" y="870"/>
                  </a:lnTo>
                  <a:lnTo>
                    <a:pt x="2833" y="849"/>
                  </a:lnTo>
                  <a:lnTo>
                    <a:pt x="2845" y="830"/>
                  </a:lnTo>
                  <a:lnTo>
                    <a:pt x="2860" y="811"/>
                  </a:lnTo>
                  <a:lnTo>
                    <a:pt x="2874" y="793"/>
                  </a:lnTo>
                  <a:lnTo>
                    <a:pt x="2890" y="775"/>
                  </a:lnTo>
                  <a:lnTo>
                    <a:pt x="2905" y="760"/>
                  </a:lnTo>
                  <a:lnTo>
                    <a:pt x="2919" y="745"/>
                  </a:lnTo>
                  <a:lnTo>
                    <a:pt x="2933" y="733"/>
                  </a:lnTo>
                  <a:lnTo>
                    <a:pt x="2935" y="378"/>
                  </a:lnTo>
                  <a:lnTo>
                    <a:pt x="2219" y="272"/>
                  </a:lnTo>
                  <a:lnTo>
                    <a:pt x="2130" y="593"/>
                  </a:lnTo>
                  <a:lnTo>
                    <a:pt x="2150" y="626"/>
                  </a:lnTo>
                  <a:lnTo>
                    <a:pt x="2169" y="660"/>
                  </a:lnTo>
                  <a:lnTo>
                    <a:pt x="2178" y="680"/>
                  </a:lnTo>
                  <a:lnTo>
                    <a:pt x="2186" y="699"/>
                  </a:lnTo>
                  <a:lnTo>
                    <a:pt x="2194" y="719"/>
                  </a:lnTo>
                  <a:lnTo>
                    <a:pt x="2200" y="739"/>
                  </a:lnTo>
                  <a:lnTo>
                    <a:pt x="2206" y="759"/>
                  </a:lnTo>
                  <a:lnTo>
                    <a:pt x="2210" y="780"/>
                  </a:lnTo>
                  <a:lnTo>
                    <a:pt x="2213" y="802"/>
                  </a:lnTo>
                  <a:lnTo>
                    <a:pt x="2214" y="823"/>
                  </a:lnTo>
                  <a:lnTo>
                    <a:pt x="2213" y="843"/>
                  </a:lnTo>
                  <a:lnTo>
                    <a:pt x="2210" y="864"/>
                  </a:lnTo>
                  <a:lnTo>
                    <a:pt x="2208" y="873"/>
                  </a:lnTo>
                  <a:lnTo>
                    <a:pt x="2206" y="884"/>
                  </a:lnTo>
                  <a:lnTo>
                    <a:pt x="2202" y="894"/>
                  </a:lnTo>
                  <a:lnTo>
                    <a:pt x="2199" y="903"/>
                  </a:lnTo>
                  <a:lnTo>
                    <a:pt x="2191" y="919"/>
                  </a:lnTo>
                  <a:lnTo>
                    <a:pt x="2180" y="937"/>
                  </a:lnTo>
                  <a:lnTo>
                    <a:pt x="2174" y="945"/>
                  </a:lnTo>
                  <a:lnTo>
                    <a:pt x="2166" y="954"/>
                  </a:lnTo>
                  <a:lnTo>
                    <a:pt x="2158" y="963"/>
                  </a:lnTo>
                  <a:lnTo>
                    <a:pt x="2149" y="971"/>
                  </a:lnTo>
                  <a:lnTo>
                    <a:pt x="2138" y="980"/>
                  </a:lnTo>
                  <a:lnTo>
                    <a:pt x="2127" y="988"/>
                  </a:lnTo>
                  <a:lnTo>
                    <a:pt x="2114" y="995"/>
                  </a:lnTo>
                  <a:lnTo>
                    <a:pt x="2100" y="1002"/>
                  </a:lnTo>
                  <a:lnTo>
                    <a:pt x="2084" y="1008"/>
                  </a:lnTo>
                  <a:lnTo>
                    <a:pt x="2067" y="1014"/>
                  </a:lnTo>
                  <a:lnTo>
                    <a:pt x="2049" y="1017"/>
                  </a:lnTo>
                  <a:lnTo>
                    <a:pt x="2029" y="1021"/>
                  </a:lnTo>
                  <a:lnTo>
                    <a:pt x="1994" y="1025"/>
                  </a:lnTo>
                  <a:lnTo>
                    <a:pt x="1958" y="1031"/>
                  </a:lnTo>
                  <a:lnTo>
                    <a:pt x="1922" y="1038"/>
                  </a:lnTo>
                  <a:lnTo>
                    <a:pt x="1886" y="1046"/>
                  </a:lnTo>
                  <a:lnTo>
                    <a:pt x="1849" y="1056"/>
                  </a:lnTo>
                  <a:lnTo>
                    <a:pt x="1813" y="1067"/>
                  </a:lnTo>
                  <a:lnTo>
                    <a:pt x="1776" y="1078"/>
                  </a:lnTo>
                  <a:lnTo>
                    <a:pt x="1739" y="1092"/>
                  </a:lnTo>
                  <a:lnTo>
                    <a:pt x="1702" y="1107"/>
                  </a:lnTo>
                  <a:lnTo>
                    <a:pt x="1666" y="1124"/>
                  </a:lnTo>
                  <a:lnTo>
                    <a:pt x="1630" y="1143"/>
                  </a:lnTo>
                  <a:lnTo>
                    <a:pt x="1594" y="1162"/>
                  </a:lnTo>
                  <a:lnTo>
                    <a:pt x="1558" y="1184"/>
                  </a:lnTo>
                  <a:lnTo>
                    <a:pt x="1523" y="1209"/>
                  </a:lnTo>
                  <a:lnTo>
                    <a:pt x="1489" y="1234"/>
                  </a:lnTo>
                  <a:lnTo>
                    <a:pt x="1456" y="1263"/>
                  </a:lnTo>
                  <a:lnTo>
                    <a:pt x="1423" y="1291"/>
                  </a:lnTo>
                  <a:lnTo>
                    <a:pt x="1391" y="1324"/>
                  </a:lnTo>
                  <a:lnTo>
                    <a:pt x="1359" y="1358"/>
                  </a:lnTo>
                  <a:lnTo>
                    <a:pt x="1329" y="1395"/>
                  </a:lnTo>
                  <a:lnTo>
                    <a:pt x="1301" y="1433"/>
                  </a:lnTo>
                  <a:lnTo>
                    <a:pt x="1273" y="1475"/>
                  </a:lnTo>
                  <a:lnTo>
                    <a:pt x="1246" y="1518"/>
                  </a:lnTo>
                  <a:lnTo>
                    <a:pt x="1221" y="1566"/>
                  </a:lnTo>
                  <a:lnTo>
                    <a:pt x="1196" y="1614"/>
                  </a:lnTo>
                  <a:lnTo>
                    <a:pt x="1174" y="1666"/>
                  </a:lnTo>
                  <a:lnTo>
                    <a:pt x="1153" y="1720"/>
                  </a:lnTo>
                  <a:lnTo>
                    <a:pt x="1135" y="1778"/>
                  </a:lnTo>
                  <a:lnTo>
                    <a:pt x="1117" y="1839"/>
                  </a:lnTo>
                  <a:lnTo>
                    <a:pt x="1101" y="1902"/>
                  </a:lnTo>
                  <a:lnTo>
                    <a:pt x="1088" y="1968"/>
                  </a:lnTo>
                  <a:lnTo>
                    <a:pt x="1077" y="2037"/>
                  </a:lnTo>
                  <a:lnTo>
                    <a:pt x="1071" y="2070"/>
                  </a:lnTo>
                  <a:lnTo>
                    <a:pt x="1067" y="2103"/>
                  </a:lnTo>
                  <a:lnTo>
                    <a:pt x="1065" y="2132"/>
                  </a:lnTo>
                  <a:lnTo>
                    <a:pt x="1063" y="2161"/>
                  </a:lnTo>
                  <a:lnTo>
                    <a:pt x="1062" y="2189"/>
                  </a:lnTo>
                  <a:lnTo>
                    <a:pt x="1062" y="2214"/>
                  </a:lnTo>
                  <a:lnTo>
                    <a:pt x="1063" y="2238"/>
                  </a:lnTo>
                  <a:lnTo>
                    <a:pt x="1064" y="2261"/>
                  </a:lnTo>
                  <a:lnTo>
                    <a:pt x="1066" y="2283"/>
                  </a:lnTo>
                  <a:lnTo>
                    <a:pt x="1070" y="2304"/>
                  </a:lnTo>
                  <a:lnTo>
                    <a:pt x="1073" y="2324"/>
                  </a:lnTo>
                  <a:lnTo>
                    <a:pt x="1078" y="2342"/>
                  </a:lnTo>
                  <a:lnTo>
                    <a:pt x="1082" y="2359"/>
                  </a:lnTo>
                  <a:lnTo>
                    <a:pt x="1088" y="2376"/>
                  </a:lnTo>
                  <a:lnTo>
                    <a:pt x="1095" y="2391"/>
                  </a:lnTo>
                  <a:lnTo>
                    <a:pt x="1102" y="2405"/>
                  </a:lnTo>
                  <a:lnTo>
                    <a:pt x="1109" y="2419"/>
                  </a:lnTo>
                  <a:lnTo>
                    <a:pt x="1117" y="2432"/>
                  </a:lnTo>
                  <a:lnTo>
                    <a:pt x="1125" y="2444"/>
                  </a:lnTo>
                  <a:lnTo>
                    <a:pt x="1135" y="2456"/>
                  </a:lnTo>
                  <a:lnTo>
                    <a:pt x="1144" y="2467"/>
                  </a:lnTo>
                  <a:lnTo>
                    <a:pt x="1153" y="2477"/>
                  </a:lnTo>
                  <a:lnTo>
                    <a:pt x="1164" y="2487"/>
                  </a:lnTo>
                  <a:lnTo>
                    <a:pt x="1174" y="2497"/>
                  </a:lnTo>
                  <a:lnTo>
                    <a:pt x="1196" y="2514"/>
                  </a:lnTo>
                  <a:lnTo>
                    <a:pt x="1220" y="2531"/>
                  </a:lnTo>
                  <a:lnTo>
                    <a:pt x="1244" y="2547"/>
                  </a:lnTo>
                  <a:lnTo>
                    <a:pt x="1269" y="2563"/>
                  </a:lnTo>
                  <a:lnTo>
                    <a:pt x="1292" y="2578"/>
                  </a:lnTo>
                  <a:lnTo>
                    <a:pt x="1316" y="2596"/>
                  </a:lnTo>
                  <a:lnTo>
                    <a:pt x="1342" y="2613"/>
                  </a:lnTo>
                  <a:lnTo>
                    <a:pt x="1366" y="2631"/>
                  </a:lnTo>
                  <a:lnTo>
                    <a:pt x="1389" y="2652"/>
                  </a:lnTo>
                  <a:lnTo>
                    <a:pt x="1413" y="2675"/>
                  </a:lnTo>
                  <a:lnTo>
                    <a:pt x="1423" y="2688"/>
                  </a:lnTo>
                  <a:lnTo>
                    <a:pt x="1434" y="2700"/>
                  </a:lnTo>
                  <a:lnTo>
                    <a:pt x="1444" y="2713"/>
                  </a:lnTo>
                  <a:lnTo>
                    <a:pt x="1453" y="2728"/>
                  </a:lnTo>
                  <a:lnTo>
                    <a:pt x="1463" y="2742"/>
                  </a:lnTo>
                  <a:lnTo>
                    <a:pt x="1471" y="2758"/>
                  </a:lnTo>
                  <a:lnTo>
                    <a:pt x="1478" y="2774"/>
                  </a:lnTo>
                  <a:lnTo>
                    <a:pt x="1485" y="2791"/>
                  </a:lnTo>
                  <a:lnTo>
                    <a:pt x="1492" y="2809"/>
                  </a:lnTo>
                  <a:lnTo>
                    <a:pt x="1496" y="2827"/>
                  </a:lnTo>
                  <a:lnTo>
                    <a:pt x="1501" y="2847"/>
                  </a:lnTo>
                  <a:lnTo>
                    <a:pt x="1505" y="2867"/>
                  </a:lnTo>
                  <a:lnTo>
                    <a:pt x="1508" y="2888"/>
                  </a:lnTo>
                  <a:lnTo>
                    <a:pt x="1509" y="2911"/>
                  </a:lnTo>
                  <a:lnTo>
                    <a:pt x="1509" y="2934"/>
                  </a:lnTo>
                  <a:lnTo>
                    <a:pt x="1509" y="2958"/>
                  </a:lnTo>
                  <a:lnTo>
                    <a:pt x="1507" y="2984"/>
                  </a:lnTo>
                  <a:lnTo>
                    <a:pt x="1505" y="3010"/>
                  </a:lnTo>
                  <a:lnTo>
                    <a:pt x="1500" y="3039"/>
                  </a:lnTo>
                  <a:lnTo>
                    <a:pt x="1494" y="3068"/>
                  </a:lnTo>
                  <a:lnTo>
                    <a:pt x="1491" y="3081"/>
                  </a:lnTo>
                  <a:lnTo>
                    <a:pt x="1487" y="3092"/>
                  </a:lnTo>
                  <a:lnTo>
                    <a:pt x="1482" y="3105"/>
                  </a:lnTo>
                  <a:lnTo>
                    <a:pt x="1478" y="3116"/>
                  </a:lnTo>
                  <a:lnTo>
                    <a:pt x="1467" y="3139"/>
                  </a:lnTo>
                  <a:lnTo>
                    <a:pt x="1455" y="3160"/>
                  </a:lnTo>
                  <a:lnTo>
                    <a:pt x="1439" y="3181"/>
                  </a:lnTo>
                  <a:lnTo>
                    <a:pt x="1423" y="3200"/>
                  </a:lnTo>
                  <a:lnTo>
                    <a:pt x="1406" y="3219"/>
                  </a:lnTo>
                  <a:lnTo>
                    <a:pt x="1386" y="3237"/>
                  </a:lnTo>
                  <a:lnTo>
                    <a:pt x="1366" y="3255"/>
                  </a:lnTo>
                  <a:lnTo>
                    <a:pt x="1344" y="3272"/>
                  </a:lnTo>
                  <a:lnTo>
                    <a:pt x="1322" y="3288"/>
                  </a:lnTo>
                  <a:lnTo>
                    <a:pt x="1298" y="3304"/>
                  </a:lnTo>
                  <a:lnTo>
                    <a:pt x="1249" y="3335"/>
                  </a:lnTo>
                  <a:lnTo>
                    <a:pt x="1199" y="3365"/>
                  </a:lnTo>
                  <a:lnTo>
                    <a:pt x="1159" y="3389"/>
                  </a:lnTo>
                  <a:lnTo>
                    <a:pt x="1120" y="3415"/>
                  </a:lnTo>
                  <a:lnTo>
                    <a:pt x="1079" y="3440"/>
                  </a:lnTo>
                  <a:lnTo>
                    <a:pt x="1039" y="3468"/>
                  </a:lnTo>
                  <a:lnTo>
                    <a:pt x="999" y="3498"/>
                  </a:lnTo>
                  <a:lnTo>
                    <a:pt x="959" y="3530"/>
                  </a:lnTo>
                  <a:lnTo>
                    <a:pt x="941" y="3547"/>
                  </a:lnTo>
                  <a:lnTo>
                    <a:pt x="921" y="3564"/>
                  </a:lnTo>
                  <a:lnTo>
                    <a:pt x="902" y="3583"/>
                  </a:lnTo>
                  <a:lnTo>
                    <a:pt x="884" y="3602"/>
                  </a:lnTo>
                  <a:lnTo>
                    <a:pt x="866" y="3622"/>
                  </a:lnTo>
                  <a:lnTo>
                    <a:pt x="849" y="3644"/>
                  </a:lnTo>
                  <a:lnTo>
                    <a:pt x="832" y="3665"/>
                  </a:lnTo>
                  <a:lnTo>
                    <a:pt x="816" y="3688"/>
                  </a:lnTo>
                  <a:lnTo>
                    <a:pt x="800" y="3712"/>
                  </a:lnTo>
                  <a:lnTo>
                    <a:pt x="785" y="3736"/>
                  </a:lnTo>
                  <a:lnTo>
                    <a:pt x="771" y="3763"/>
                  </a:lnTo>
                  <a:lnTo>
                    <a:pt x="758" y="3789"/>
                  </a:lnTo>
                  <a:lnTo>
                    <a:pt x="745" y="3817"/>
                  </a:lnTo>
                  <a:lnTo>
                    <a:pt x="734" y="3847"/>
                  </a:lnTo>
                  <a:lnTo>
                    <a:pt x="722" y="3877"/>
                  </a:lnTo>
                  <a:lnTo>
                    <a:pt x="713" y="3909"/>
                  </a:lnTo>
                  <a:lnTo>
                    <a:pt x="703" y="3941"/>
                  </a:lnTo>
                  <a:lnTo>
                    <a:pt x="695" y="3976"/>
                  </a:lnTo>
                  <a:lnTo>
                    <a:pt x="689" y="4011"/>
                  </a:lnTo>
                  <a:lnTo>
                    <a:pt x="684" y="4048"/>
                  </a:lnTo>
                  <a:lnTo>
                    <a:pt x="664" y="4197"/>
                  </a:lnTo>
                  <a:lnTo>
                    <a:pt x="642" y="4373"/>
                  </a:lnTo>
                  <a:lnTo>
                    <a:pt x="616" y="4572"/>
                  </a:lnTo>
                  <a:lnTo>
                    <a:pt x="588" y="4791"/>
                  </a:lnTo>
                  <a:lnTo>
                    <a:pt x="559" y="5024"/>
                  </a:lnTo>
                  <a:lnTo>
                    <a:pt x="529" y="5268"/>
                  </a:lnTo>
                  <a:lnTo>
                    <a:pt x="498" y="5518"/>
                  </a:lnTo>
                  <a:lnTo>
                    <a:pt x="466" y="5769"/>
                  </a:lnTo>
                  <a:lnTo>
                    <a:pt x="435" y="6019"/>
                  </a:lnTo>
                  <a:lnTo>
                    <a:pt x="405" y="6263"/>
                  </a:lnTo>
                  <a:lnTo>
                    <a:pt x="377" y="6495"/>
                  </a:lnTo>
                  <a:lnTo>
                    <a:pt x="350" y="6713"/>
                  </a:lnTo>
                  <a:lnTo>
                    <a:pt x="325" y="6911"/>
                  </a:lnTo>
                  <a:lnTo>
                    <a:pt x="303" y="7085"/>
                  </a:lnTo>
                  <a:lnTo>
                    <a:pt x="286" y="7233"/>
                  </a:lnTo>
                  <a:lnTo>
                    <a:pt x="272" y="734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280026" y="1978025"/>
              <a:ext cx="1296988" cy="1225550"/>
            </a:xfrm>
            <a:custGeom>
              <a:avLst/>
              <a:gdLst>
                <a:gd name="T0" fmla="*/ 0 w 5720"/>
                <a:gd name="T1" fmla="*/ 91 h 5404"/>
                <a:gd name="T2" fmla="*/ 5720 w 5720"/>
                <a:gd name="T3" fmla="*/ 0 h 5404"/>
                <a:gd name="T4" fmla="*/ 4291 w 5720"/>
                <a:gd name="T5" fmla="*/ 5404 h 5404"/>
                <a:gd name="T6" fmla="*/ 321 w 5720"/>
                <a:gd name="T7" fmla="*/ 5092 h 5404"/>
                <a:gd name="T8" fmla="*/ 0 w 5720"/>
                <a:gd name="T9" fmla="*/ 91 h 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0" h="5404">
                  <a:moveTo>
                    <a:pt x="0" y="91"/>
                  </a:moveTo>
                  <a:lnTo>
                    <a:pt x="5720" y="0"/>
                  </a:lnTo>
                  <a:lnTo>
                    <a:pt x="4291" y="5404"/>
                  </a:lnTo>
                  <a:lnTo>
                    <a:pt x="321" y="509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321301" y="1546225"/>
              <a:ext cx="1211263" cy="1454150"/>
            </a:xfrm>
            <a:custGeom>
              <a:avLst/>
              <a:gdLst>
                <a:gd name="T0" fmla="*/ 5019 w 5339"/>
                <a:gd name="T1" fmla="*/ 951 h 6412"/>
                <a:gd name="T2" fmla="*/ 1998 w 5339"/>
                <a:gd name="T3" fmla="*/ 0 h 6412"/>
                <a:gd name="T4" fmla="*/ 0 w 5339"/>
                <a:gd name="T5" fmla="*/ 4838 h 6412"/>
                <a:gd name="T6" fmla="*/ 3515 w 5339"/>
                <a:gd name="T7" fmla="*/ 6412 h 6412"/>
                <a:gd name="T8" fmla="*/ 5339 w 5339"/>
                <a:gd name="T9" fmla="*/ 2657 h 6412"/>
                <a:gd name="T10" fmla="*/ 5019 w 5339"/>
                <a:gd name="T11" fmla="*/ 951 h 6412"/>
                <a:gd name="T12" fmla="*/ 5047 w 5339"/>
                <a:gd name="T13" fmla="*/ 2421 h 6412"/>
                <a:gd name="T14" fmla="*/ 4840 w 5339"/>
                <a:gd name="T15" fmla="*/ 1321 h 6412"/>
                <a:gd name="T16" fmla="*/ 4255 w 5339"/>
                <a:gd name="T17" fmla="*/ 2022 h 6412"/>
                <a:gd name="T18" fmla="*/ 5047 w 5339"/>
                <a:gd name="T19" fmla="*/ 2421 h 6412"/>
                <a:gd name="T20" fmla="*/ 3399 w 5339"/>
                <a:gd name="T21" fmla="*/ 6094 h 6412"/>
                <a:gd name="T22" fmla="*/ 315 w 5339"/>
                <a:gd name="T23" fmla="*/ 4714 h 6412"/>
                <a:gd name="T24" fmla="*/ 2138 w 5339"/>
                <a:gd name="T25" fmla="*/ 298 h 6412"/>
                <a:gd name="T26" fmla="*/ 4703 w 5339"/>
                <a:gd name="T27" fmla="*/ 1106 h 6412"/>
                <a:gd name="T28" fmla="*/ 3872 w 5339"/>
                <a:gd name="T29" fmla="*/ 2100 h 6412"/>
                <a:gd name="T30" fmla="*/ 5050 w 5339"/>
                <a:gd name="T31" fmla="*/ 2695 h 6412"/>
                <a:gd name="T32" fmla="*/ 3399 w 5339"/>
                <a:gd name="T33" fmla="*/ 6094 h 6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39" h="6412">
                  <a:moveTo>
                    <a:pt x="5019" y="951"/>
                  </a:moveTo>
                  <a:lnTo>
                    <a:pt x="1998" y="0"/>
                  </a:lnTo>
                  <a:lnTo>
                    <a:pt x="0" y="4838"/>
                  </a:lnTo>
                  <a:lnTo>
                    <a:pt x="3515" y="6412"/>
                  </a:lnTo>
                  <a:lnTo>
                    <a:pt x="5339" y="2657"/>
                  </a:lnTo>
                  <a:lnTo>
                    <a:pt x="5019" y="951"/>
                  </a:lnTo>
                  <a:close/>
                  <a:moveTo>
                    <a:pt x="5047" y="2421"/>
                  </a:moveTo>
                  <a:lnTo>
                    <a:pt x="4840" y="1321"/>
                  </a:lnTo>
                  <a:lnTo>
                    <a:pt x="4255" y="2022"/>
                  </a:lnTo>
                  <a:lnTo>
                    <a:pt x="5047" y="2421"/>
                  </a:lnTo>
                  <a:close/>
                  <a:moveTo>
                    <a:pt x="3399" y="6094"/>
                  </a:moveTo>
                  <a:lnTo>
                    <a:pt x="315" y="4714"/>
                  </a:lnTo>
                  <a:lnTo>
                    <a:pt x="2138" y="298"/>
                  </a:lnTo>
                  <a:lnTo>
                    <a:pt x="4703" y="1106"/>
                  </a:lnTo>
                  <a:lnTo>
                    <a:pt x="3872" y="2100"/>
                  </a:lnTo>
                  <a:lnTo>
                    <a:pt x="5050" y="2695"/>
                  </a:lnTo>
                  <a:lnTo>
                    <a:pt x="3399" y="609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16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2783474" y="4365105"/>
            <a:ext cx="7164567" cy="8860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50">
                <a:latin typeface="+mj-lt"/>
              </a:defRPr>
            </a:lvl1pPr>
          </a:lstStyle>
          <a:p>
            <a:pPr lvl="0"/>
            <a:r>
              <a:rPr lang="ru-RU" dirty="0"/>
              <a:t>ПРЕДЛОЖЕНИЕ О ПАРТНЕРСТВЕ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781845" y="3637740"/>
            <a:ext cx="7166195" cy="872425"/>
          </a:xfrm>
        </p:spPr>
        <p:txBody>
          <a:bodyPr lIns="0" tIns="0" rIns="0" bIns="0">
            <a:normAutofit/>
          </a:bodyPr>
          <a:lstStyle>
            <a:lvl1pPr>
              <a:defRPr sz="5300"/>
            </a:lvl1pPr>
          </a:lstStyle>
          <a:p>
            <a:r>
              <a:rPr lang="ru-RU" dirty="0"/>
              <a:t>РАЗДЕЛЬНЫЙ СБОР</a:t>
            </a:r>
          </a:p>
        </p:txBody>
      </p:sp>
    </p:spTree>
    <p:extLst>
      <p:ext uri="{BB962C8B-B14F-4D97-AF65-F5344CB8AC3E}">
        <p14:creationId xmlns:p14="http://schemas.microsoft.com/office/powerpoint/2010/main" val="1504531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2852936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3093280" cy="1772816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2858647"/>
            <a:ext cx="2351584" cy="1859355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4"/>
          </p:nvPr>
        </p:nvSpPr>
        <p:spPr>
          <a:xfrm>
            <a:off x="6096000" y="1772816"/>
            <a:ext cx="6110779" cy="3334382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17" name="Рисунок 3"/>
          <p:cNvSpPr>
            <a:spLocks noGrp="1"/>
          </p:cNvSpPr>
          <p:nvPr>
            <p:ph type="pic" sz="quarter" idx="15"/>
          </p:nvPr>
        </p:nvSpPr>
        <p:spPr>
          <a:xfrm>
            <a:off x="2351584" y="2858646"/>
            <a:ext cx="3744416" cy="3999354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18" name="Рисунок 3"/>
          <p:cNvSpPr>
            <a:spLocks noGrp="1"/>
          </p:cNvSpPr>
          <p:nvPr>
            <p:ph type="pic" sz="quarter" idx="16"/>
          </p:nvPr>
        </p:nvSpPr>
        <p:spPr>
          <a:xfrm>
            <a:off x="0" y="4721054"/>
            <a:ext cx="2351584" cy="2136946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27" name="Рисунок 3"/>
          <p:cNvSpPr>
            <a:spLocks noGrp="1"/>
          </p:cNvSpPr>
          <p:nvPr>
            <p:ph type="pic" sz="quarter" idx="17"/>
          </p:nvPr>
        </p:nvSpPr>
        <p:spPr>
          <a:xfrm>
            <a:off x="6096000" y="5112568"/>
            <a:ext cx="6110779" cy="1772816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28" name="Рисунок 3"/>
          <p:cNvSpPr>
            <a:spLocks noGrp="1"/>
          </p:cNvSpPr>
          <p:nvPr>
            <p:ph type="pic" sz="quarter" idx="18"/>
          </p:nvPr>
        </p:nvSpPr>
        <p:spPr>
          <a:xfrm>
            <a:off x="9196077" y="0"/>
            <a:ext cx="2990491" cy="1772816"/>
          </a:xfrm>
        </p:spPr>
        <p:txBody>
          <a:bodyPr/>
          <a:lstStyle>
            <a:lvl1pPr>
              <a:defRPr lang="ru-RU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97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3615224" y="1681458"/>
            <a:ext cx="4992555" cy="1747107"/>
            <a:chOff x="2419351" y="1296988"/>
            <a:chExt cx="4157663" cy="1939924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419351" y="1828800"/>
              <a:ext cx="1314450" cy="1408112"/>
            </a:xfrm>
            <a:custGeom>
              <a:avLst/>
              <a:gdLst>
                <a:gd name="T0" fmla="*/ 0 w 5796"/>
                <a:gd name="T1" fmla="*/ 590 h 6207"/>
                <a:gd name="T2" fmla="*/ 2011 w 5796"/>
                <a:gd name="T3" fmla="*/ 6207 h 6207"/>
                <a:gd name="T4" fmla="*/ 5796 w 5796"/>
                <a:gd name="T5" fmla="*/ 5434 h 6207"/>
                <a:gd name="T6" fmla="*/ 5796 w 5796"/>
                <a:gd name="T7" fmla="*/ 0 h 6207"/>
                <a:gd name="T8" fmla="*/ 0 w 5796"/>
                <a:gd name="T9" fmla="*/ 590 h 6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6" h="6207">
                  <a:moveTo>
                    <a:pt x="0" y="590"/>
                  </a:moveTo>
                  <a:lnTo>
                    <a:pt x="2011" y="6207"/>
                  </a:lnTo>
                  <a:lnTo>
                    <a:pt x="5796" y="5434"/>
                  </a:lnTo>
                  <a:lnTo>
                    <a:pt x="5796" y="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2573338" y="1368425"/>
              <a:ext cx="1063625" cy="1768475"/>
            </a:xfrm>
            <a:custGeom>
              <a:avLst/>
              <a:gdLst>
                <a:gd name="T0" fmla="*/ 1949 w 4686"/>
                <a:gd name="T1" fmla="*/ 7775 h 7797"/>
                <a:gd name="T2" fmla="*/ 1851 w 4686"/>
                <a:gd name="T3" fmla="*/ 7708 h 7797"/>
                <a:gd name="T4" fmla="*/ 1816 w 4686"/>
                <a:gd name="T5" fmla="*/ 7621 h 7797"/>
                <a:gd name="T6" fmla="*/ 1726 w 4686"/>
                <a:gd name="T7" fmla="*/ 7382 h 7797"/>
                <a:gd name="T8" fmla="*/ 1564 w 4686"/>
                <a:gd name="T9" fmla="*/ 7000 h 7797"/>
                <a:gd name="T10" fmla="*/ 1170 w 4686"/>
                <a:gd name="T11" fmla="*/ 6075 h 7797"/>
                <a:gd name="T12" fmla="*/ 795 w 4686"/>
                <a:gd name="T13" fmla="*/ 5143 h 7797"/>
                <a:gd name="T14" fmla="*/ 621 w 4686"/>
                <a:gd name="T15" fmla="*/ 4636 h 7797"/>
                <a:gd name="T16" fmla="*/ 524 w 4686"/>
                <a:gd name="T17" fmla="*/ 4247 h 7797"/>
                <a:gd name="T18" fmla="*/ 523 w 4686"/>
                <a:gd name="T19" fmla="*/ 3987 h 7797"/>
                <a:gd name="T20" fmla="*/ 606 w 4686"/>
                <a:gd name="T21" fmla="*/ 3727 h 7797"/>
                <a:gd name="T22" fmla="*/ 731 w 4686"/>
                <a:gd name="T23" fmla="*/ 3471 h 7797"/>
                <a:gd name="T24" fmla="*/ 946 w 4686"/>
                <a:gd name="T25" fmla="*/ 3135 h 7797"/>
                <a:gd name="T26" fmla="*/ 601 w 4686"/>
                <a:gd name="T27" fmla="*/ 1321 h 7797"/>
                <a:gd name="T28" fmla="*/ 1740 w 4686"/>
                <a:gd name="T29" fmla="*/ 1127 h 7797"/>
                <a:gd name="T30" fmla="*/ 1947 w 4686"/>
                <a:gd name="T31" fmla="*/ 1489 h 7797"/>
                <a:gd name="T32" fmla="*/ 2164 w 4686"/>
                <a:gd name="T33" fmla="*/ 1826 h 7797"/>
                <a:gd name="T34" fmla="*/ 2373 w 4686"/>
                <a:gd name="T35" fmla="*/ 2108 h 7797"/>
                <a:gd name="T36" fmla="*/ 2558 w 4686"/>
                <a:gd name="T37" fmla="*/ 2307 h 7797"/>
                <a:gd name="T38" fmla="*/ 2705 w 4686"/>
                <a:gd name="T39" fmla="*/ 2395 h 7797"/>
                <a:gd name="T40" fmla="*/ 2813 w 4686"/>
                <a:gd name="T41" fmla="*/ 2395 h 7797"/>
                <a:gd name="T42" fmla="*/ 2984 w 4686"/>
                <a:gd name="T43" fmla="*/ 2433 h 7797"/>
                <a:gd name="T44" fmla="*/ 3145 w 4686"/>
                <a:gd name="T45" fmla="*/ 2526 h 7797"/>
                <a:gd name="T46" fmla="*/ 3297 w 4686"/>
                <a:gd name="T47" fmla="*/ 2676 h 7797"/>
                <a:gd name="T48" fmla="*/ 3438 w 4686"/>
                <a:gd name="T49" fmla="*/ 2881 h 7797"/>
                <a:gd name="T50" fmla="*/ 3569 w 4686"/>
                <a:gd name="T51" fmla="*/ 3141 h 7797"/>
                <a:gd name="T52" fmla="*/ 3713 w 4686"/>
                <a:gd name="T53" fmla="*/ 3587 h 7797"/>
                <a:gd name="T54" fmla="*/ 4211 w 4686"/>
                <a:gd name="T55" fmla="*/ 5340 h 7797"/>
                <a:gd name="T56" fmla="*/ 4629 w 4686"/>
                <a:gd name="T57" fmla="*/ 6850 h 7797"/>
                <a:gd name="T58" fmla="*/ 4375 w 4686"/>
                <a:gd name="T59" fmla="*/ 7170 h 7797"/>
                <a:gd name="T60" fmla="*/ 3428 w 4686"/>
                <a:gd name="T61" fmla="*/ 7488 h 7797"/>
                <a:gd name="T62" fmla="*/ 2819 w 4686"/>
                <a:gd name="T63" fmla="*/ 7665 h 7797"/>
                <a:gd name="T64" fmla="*/ 2293 w 4686"/>
                <a:gd name="T65" fmla="*/ 7780 h 7797"/>
                <a:gd name="T66" fmla="*/ 2070 w 4686"/>
                <a:gd name="T67" fmla="*/ 7554 h 7797"/>
                <a:gd name="T68" fmla="*/ 2315 w 4686"/>
                <a:gd name="T69" fmla="*/ 7533 h 7797"/>
                <a:gd name="T70" fmla="*/ 2756 w 4686"/>
                <a:gd name="T71" fmla="*/ 7433 h 7797"/>
                <a:gd name="T72" fmla="*/ 3613 w 4686"/>
                <a:gd name="T73" fmla="*/ 7175 h 7797"/>
                <a:gd name="T74" fmla="*/ 4392 w 4686"/>
                <a:gd name="T75" fmla="*/ 6905 h 7797"/>
                <a:gd name="T76" fmla="*/ 3911 w 4686"/>
                <a:gd name="T77" fmla="*/ 5177 h 7797"/>
                <a:gd name="T78" fmla="*/ 3495 w 4686"/>
                <a:gd name="T79" fmla="*/ 3713 h 7797"/>
                <a:gd name="T80" fmla="*/ 3322 w 4686"/>
                <a:gd name="T81" fmla="*/ 3188 h 7797"/>
                <a:gd name="T82" fmla="*/ 3199 w 4686"/>
                <a:gd name="T83" fmla="*/ 2956 h 7797"/>
                <a:gd name="T84" fmla="*/ 3081 w 4686"/>
                <a:gd name="T85" fmla="*/ 2798 h 7797"/>
                <a:gd name="T86" fmla="*/ 2971 w 4686"/>
                <a:gd name="T87" fmla="*/ 2700 h 7797"/>
                <a:gd name="T88" fmla="*/ 2871 w 4686"/>
                <a:gd name="T89" fmla="*/ 2650 h 7797"/>
                <a:gd name="T90" fmla="*/ 2784 w 4686"/>
                <a:gd name="T91" fmla="*/ 2636 h 7797"/>
                <a:gd name="T92" fmla="*/ 2638 w 4686"/>
                <a:gd name="T93" fmla="*/ 2626 h 7797"/>
                <a:gd name="T94" fmla="*/ 2364 w 4686"/>
                <a:gd name="T95" fmla="*/ 2451 h 7797"/>
                <a:gd name="T96" fmla="*/ 2084 w 4686"/>
                <a:gd name="T97" fmla="*/ 2135 h 7797"/>
                <a:gd name="T98" fmla="*/ 1821 w 4686"/>
                <a:gd name="T99" fmla="*/ 1753 h 7797"/>
                <a:gd name="T100" fmla="*/ 1545 w 4686"/>
                <a:gd name="T101" fmla="*/ 1282 h 7797"/>
                <a:gd name="T102" fmla="*/ 414 w 4686"/>
                <a:gd name="T103" fmla="*/ 547 h 7797"/>
                <a:gd name="T104" fmla="*/ 1342 w 4686"/>
                <a:gd name="T105" fmla="*/ 3020 h 7797"/>
                <a:gd name="T106" fmla="*/ 1088 w 4686"/>
                <a:gd name="T107" fmla="*/ 3357 h 7797"/>
                <a:gd name="T108" fmla="*/ 931 w 4686"/>
                <a:gd name="T109" fmla="*/ 3613 h 7797"/>
                <a:gd name="T110" fmla="*/ 805 w 4686"/>
                <a:gd name="T111" fmla="*/ 3888 h 7797"/>
                <a:gd name="T112" fmla="*/ 755 w 4686"/>
                <a:gd name="T113" fmla="*/ 4140 h 7797"/>
                <a:gd name="T114" fmla="*/ 832 w 4686"/>
                <a:gd name="T115" fmla="*/ 4496 h 7797"/>
                <a:gd name="T116" fmla="*/ 1005 w 4686"/>
                <a:gd name="T117" fmla="*/ 5002 h 7797"/>
                <a:gd name="T118" fmla="*/ 1395 w 4686"/>
                <a:gd name="T119" fmla="*/ 5980 h 7797"/>
                <a:gd name="T120" fmla="*/ 1766 w 4686"/>
                <a:gd name="T121" fmla="*/ 6851 h 7797"/>
                <a:gd name="T122" fmla="*/ 1934 w 4686"/>
                <a:gd name="T123" fmla="*/ 7247 h 7797"/>
                <a:gd name="T124" fmla="*/ 2033 w 4686"/>
                <a:gd name="T125" fmla="*/ 7497 h 7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86" h="7797">
                  <a:moveTo>
                    <a:pt x="2100" y="7797"/>
                  </a:moveTo>
                  <a:lnTo>
                    <a:pt x="2063" y="7796"/>
                  </a:lnTo>
                  <a:lnTo>
                    <a:pt x="2030" y="7792"/>
                  </a:lnTo>
                  <a:lnTo>
                    <a:pt x="2000" y="7789"/>
                  </a:lnTo>
                  <a:lnTo>
                    <a:pt x="1973" y="7782"/>
                  </a:lnTo>
                  <a:lnTo>
                    <a:pt x="1949" y="7775"/>
                  </a:lnTo>
                  <a:lnTo>
                    <a:pt x="1927" y="7766"/>
                  </a:lnTo>
                  <a:lnTo>
                    <a:pt x="1907" y="7755"/>
                  </a:lnTo>
                  <a:lnTo>
                    <a:pt x="1891" y="7745"/>
                  </a:lnTo>
                  <a:lnTo>
                    <a:pt x="1876" y="7733"/>
                  </a:lnTo>
                  <a:lnTo>
                    <a:pt x="1863" y="7721"/>
                  </a:lnTo>
                  <a:lnTo>
                    <a:pt x="1851" y="7708"/>
                  </a:lnTo>
                  <a:lnTo>
                    <a:pt x="1843" y="7694"/>
                  </a:lnTo>
                  <a:lnTo>
                    <a:pt x="1835" y="7680"/>
                  </a:lnTo>
                  <a:lnTo>
                    <a:pt x="1829" y="7667"/>
                  </a:lnTo>
                  <a:lnTo>
                    <a:pt x="1824" y="7653"/>
                  </a:lnTo>
                  <a:lnTo>
                    <a:pt x="1821" y="7639"/>
                  </a:lnTo>
                  <a:lnTo>
                    <a:pt x="1816" y="7621"/>
                  </a:lnTo>
                  <a:lnTo>
                    <a:pt x="1808" y="7594"/>
                  </a:lnTo>
                  <a:lnTo>
                    <a:pt x="1796" y="7562"/>
                  </a:lnTo>
                  <a:lnTo>
                    <a:pt x="1783" y="7525"/>
                  </a:lnTo>
                  <a:lnTo>
                    <a:pt x="1766" y="7482"/>
                  </a:lnTo>
                  <a:lnTo>
                    <a:pt x="1746" y="7434"/>
                  </a:lnTo>
                  <a:lnTo>
                    <a:pt x="1726" y="7382"/>
                  </a:lnTo>
                  <a:lnTo>
                    <a:pt x="1702" y="7327"/>
                  </a:lnTo>
                  <a:lnTo>
                    <a:pt x="1678" y="7267"/>
                  </a:lnTo>
                  <a:lnTo>
                    <a:pt x="1651" y="7204"/>
                  </a:lnTo>
                  <a:lnTo>
                    <a:pt x="1623" y="7138"/>
                  </a:lnTo>
                  <a:lnTo>
                    <a:pt x="1594" y="7070"/>
                  </a:lnTo>
                  <a:lnTo>
                    <a:pt x="1564" y="7000"/>
                  </a:lnTo>
                  <a:lnTo>
                    <a:pt x="1534" y="6927"/>
                  </a:lnTo>
                  <a:lnTo>
                    <a:pt x="1502" y="6853"/>
                  </a:lnTo>
                  <a:lnTo>
                    <a:pt x="1470" y="6780"/>
                  </a:lnTo>
                  <a:lnTo>
                    <a:pt x="1366" y="6539"/>
                  </a:lnTo>
                  <a:lnTo>
                    <a:pt x="1266" y="6304"/>
                  </a:lnTo>
                  <a:lnTo>
                    <a:pt x="1170" y="6075"/>
                  </a:lnTo>
                  <a:lnTo>
                    <a:pt x="1078" y="5852"/>
                  </a:lnTo>
                  <a:lnTo>
                    <a:pt x="989" y="5638"/>
                  </a:lnTo>
                  <a:lnTo>
                    <a:pt x="908" y="5433"/>
                  </a:lnTo>
                  <a:lnTo>
                    <a:pt x="869" y="5334"/>
                  </a:lnTo>
                  <a:lnTo>
                    <a:pt x="831" y="5237"/>
                  </a:lnTo>
                  <a:lnTo>
                    <a:pt x="795" y="5143"/>
                  </a:lnTo>
                  <a:lnTo>
                    <a:pt x="762" y="5050"/>
                  </a:lnTo>
                  <a:lnTo>
                    <a:pt x="730" y="4962"/>
                  </a:lnTo>
                  <a:lnTo>
                    <a:pt x="700" y="4876"/>
                  </a:lnTo>
                  <a:lnTo>
                    <a:pt x="671" y="4793"/>
                  </a:lnTo>
                  <a:lnTo>
                    <a:pt x="645" y="4713"/>
                  </a:lnTo>
                  <a:lnTo>
                    <a:pt x="621" y="4636"/>
                  </a:lnTo>
                  <a:lnTo>
                    <a:pt x="599" y="4563"/>
                  </a:lnTo>
                  <a:lnTo>
                    <a:pt x="579" y="4493"/>
                  </a:lnTo>
                  <a:lnTo>
                    <a:pt x="562" y="4426"/>
                  </a:lnTo>
                  <a:lnTo>
                    <a:pt x="546" y="4363"/>
                  </a:lnTo>
                  <a:lnTo>
                    <a:pt x="534" y="4303"/>
                  </a:lnTo>
                  <a:lnTo>
                    <a:pt x="524" y="4247"/>
                  </a:lnTo>
                  <a:lnTo>
                    <a:pt x="517" y="4196"/>
                  </a:lnTo>
                  <a:lnTo>
                    <a:pt x="513" y="4148"/>
                  </a:lnTo>
                  <a:lnTo>
                    <a:pt x="510" y="4105"/>
                  </a:lnTo>
                  <a:lnTo>
                    <a:pt x="512" y="4064"/>
                  </a:lnTo>
                  <a:lnTo>
                    <a:pt x="515" y="4030"/>
                  </a:lnTo>
                  <a:lnTo>
                    <a:pt x="523" y="3987"/>
                  </a:lnTo>
                  <a:lnTo>
                    <a:pt x="534" y="3943"/>
                  </a:lnTo>
                  <a:lnTo>
                    <a:pt x="545" y="3901"/>
                  </a:lnTo>
                  <a:lnTo>
                    <a:pt x="558" y="3857"/>
                  </a:lnTo>
                  <a:lnTo>
                    <a:pt x="573" y="3813"/>
                  </a:lnTo>
                  <a:lnTo>
                    <a:pt x="588" y="3770"/>
                  </a:lnTo>
                  <a:lnTo>
                    <a:pt x="606" y="3727"/>
                  </a:lnTo>
                  <a:lnTo>
                    <a:pt x="624" y="3683"/>
                  </a:lnTo>
                  <a:lnTo>
                    <a:pt x="644" y="3640"/>
                  </a:lnTo>
                  <a:lnTo>
                    <a:pt x="665" y="3598"/>
                  </a:lnTo>
                  <a:lnTo>
                    <a:pt x="686" y="3555"/>
                  </a:lnTo>
                  <a:lnTo>
                    <a:pt x="708" y="3512"/>
                  </a:lnTo>
                  <a:lnTo>
                    <a:pt x="731" y="3471"/>
                  </a:lnTo>
                  <a:lnTo>
                    <a:pt x="755" y="3431"/>
                  </a:lnTo>
                  <a:lnTo>
                    <a:pt x="778" y="3390"/>
                  </a:lnTo>
                  <a:lnTo>
                    <a:pt x="802" y="3351"/>
                  </a:lnTo>
                  <a:lnTo>
                    <a:pt x="851" y="3274"/>
                  </a:lnTo>
                  <a:lnTo>
                    <a:pt x="899" y="3203"/>
                  </a:lnTo>
                  <a:lnTo>
                    <a:pt x="946" y="3135"/>
                  </a:lnTo>
                  <a:lnTo>
                    <a:pt x="992" y="3072"/>
                  </a:lnTo>
                  <a:lnTo>
                    <a:pt x="1034" y="3015"/>
                  </a:lnTo>
                  <a:lnTo>
                    <a:pt x="1073" y="2965"/>
                  </a:lnTo>
                  <a:lnTo>
                    <a:pt x="1108" y="2921"/>
                  </a:lnTo>
                  <a:lnTo>
                    <a:pt x="1137" y="2886"/>
                  </a:lnTo>
                  <a:lnTo>
                    <a:pt x="601" y="1321"/>
                  </a:lnTo>
                  <a:lnTo>
                    <a:pt x="0" y="1167"/>
                  </a:lnTo>
                  <a:lnTo>
                    <a:pt x="214" y="348"/>
                  </a:lnTo>
                  <a:lnTo>
                    <a:pt x="1633" y="0"/>
                  </a:lnTo>
                  <a:lnTo>
                    <a:pt x="1948" y="698"/>
                  </a:lnTo>
                  <a:lnTo>
                    <a:pt x="1707" y="1065"/>
                  </a:lnTo>
                  <a:lnTo>
                    <a:pt x="1740" y="1127"/>
                  </a:lnTo>
                  <a:lnTo>
                    <a:pt x="1772" y="1188"/>
                  </a:lnTo>
                  <a:lnTo>
                    <a:pt x="1807" y="1249"/>
                  </a:lnTo>
                  <a:lnTo>
                    <a:pt x="1841" y="1310"/>
                  </a:lnTo>
                  <a:lnTo>
                    <a:pt x="1876" y="1371"/>
                  </a:lnTo>
                  <a:lnTo>
                    <a:pt x="1912" y="1431"/>
                  </a:lnTo>
                  <a:lnTo>
                    <a:pt x="1947" y="1489"/>
                  </a:lnTo>
                  <a:lnTo>
                    <a:pt x="1983" y="1548"/>
                  </a:lnTo>
                  <a:lnTo>
                    <a:pt x="2019" y="1606"/>
                  </a:lnTo>
                  <a:lnTo>
                    <a:pt x="2056" y="1663"/>
                  </a:lnTo>
                  <a:lnTo>
                    <a:pt x="2092" y="1719"/>
                  </a:lnTo>
                  <a:lnTo>
                    <a:pt x="2128" y="1773"/>
                  </a:lnTo>
                  <a:lnTo>
                    <a:pt x="2164" y="1826"/>
                  </a:lnTo>
                  <a:lnTo>
                    <a:pt x="2200" y="1878"/>
                  </a:lnTo>
                  <a:lnTo>
                    <a:pt x="2235" y="1927"/>
                  </a:lnTo>
                  <a:lnTo>
                    <a:pt x="2270" y="1976"/>
                  </a:lnTo>
                  <a:lnTo>
                    <a:pt x="2305" y="2022"/>
                  </a:lnTo>
                  <a:lnTo>
                    <a:pt x="2340" y="2067"/>
                  </a:lnTo>
                  <a:lnTo>
                    <a:pt x="2373" y="2108"/>
                  </a:lnTo>
                  <a:lnTo>
                    <a:pt x="2406" y="2147"/>
                  </a:lnTo>
                  <a:lnTo>
                    <a:pt x="2438" y="2185"/>
                  </a:lnTo>
                  <a:lnTo>
                    <a:pt x="2470" y="2220"/>
                  </a:lnTo>
                  <a:lnTo>
                    <a:pt x="2500" y="2252"/>
                  </a:lnTo>
                  <a:lnTo>
                    <a:pt x="2530" y="2281"/>
                  </a:lnTo>
                  <a:lnTo>
                    <a:pt x="2558" y="2307"/>
                  </a:lnTo>
                  <a:lnTo>
                    <a:pt x="2586" y="2330"/>
                  </a:lnTo>
                  <a:lnTo>
                    <a:pt x="2613" y="2350"/>
                  </a:lnTo>
                  <a:lnTo>
                    <a:pt x="2637" y="2366"/>
                  </a:lnTo>
                  <a:lnTo>
                    <a:pt x="2662" y="2380"/>
                  </a:lnTo>
                  <a:lnTo>
                    <a:pt x="2684" y="2389"/>
                  </a:lnTo>
                  <a:lnTo>
                    <a:pt x="2705" y="2395"/>
                  </a:lnTo>
                  <a:lnTo>
                    <a:pt x="2723" y="2397"/>
                  </a:lnTo>
                  <a:lnTo>
                    <a:pt x="2740" y="2396"/>
                  </a:lnTo>
                  <a:lnTo>
                    <a:pt x="2755" y="2395"/>
                  </a:lnTo>
                  <a:lnTo>
                    <a:pt x="2770" y="2394"/>
                  </a:lnTo>
                  <a:lnTo>
                    <a:pt x="2784" y="2394"/>
                  </a:lnTo>
                  <a:lnTo>
                    <a:pt x="2813" y="2395"/>
                  </a:lnTo>
                  <a:lnTo>
                    <a:pt x="2842" y="2397"/>
                  </a:lnTo>
                  <a:lnTo>
                    <a:pt x="2871" y="2401"/>
                  </a:lnTo>
                  <a:lnTo>
                    <a:pt x="2900" y="2406"/>
                  </a:lnTo>
                  <a:lnTo>
                    <a:pt x="2928" y="2413"/>
                  </a:lnTo>
                  <a:lnTo>
                    <a:pt x="2956" y="2423"/>
                  </a:lnTo>
                  <a:lnTo>
                    <a:pt x="2984" y="2433"/>
                  </a:lnTo>
                  <a:lnTo>
                    <a:pt x="3012" y="2444"/>
                  </a:lnTo>
                  <a:lnTo>
                    <a:pt x="3038" y="2457"/>
                  </a:lnTo>
                  <a:lnTo>
                    <a:pt x="3066" y="2472"/>
                  </a:lnTo>
                  <a:lnTo>
                    <a:pt x="3093" y="2488"/>
                  </a:lnTo>
                  <a:lnTo>
                    <a:pt x="3120" y="2507"/>
                  </a:lnTo>
                  <a:lnTo>
                    <a:pt x="3145" y="2526"/>
                  </a:lnTo>
                  <a:lnTo>
                    <a:pt x="3171" y="2547"/>
                  </a:lnTo>
                  <a:lnTo>
                    <a:pt x="3198" y="2570"/>
                  </a:lnTo>
                  <a:lnTo>
                    <a:pt x="3222" y="2594"/>
                  </a:lnTo>
                  <a:lnTo>
                    <a:pt x="3248" y="2620"/>
                  </a:lnTo>
                  <a:lnTo>
                    <a:pt x="3272" y="2647"/>
                  </a:lnTo>
                  <a:lnTo>
                    <a:pt x="3297" y="2676"/>
                  </a:lnTo>
                  <a:lnTo>
                    <a:pt x="3321" y="2706"/>
                  </a:lnTo>
                  <a:lnTo>
                    <a:pt x="3345" y="2738"/>
                  </a:lnTo>
                  <a:lnTo>
                    <a:pt x="3369" y="2772"/>
                  </a:lnTo>
                  <a:lnTo>
                    <a:pt x="3392" y="2806"/>
                  </a:lnTo>
                  <a:lnTo>
                    <a:pt x="3415" y="2843"/>
                  </a:lnTo>
                  <a:lnTo>
                    <a:pt x="3438" y="2881"/>
                  </a:lnTo>
                  <a:lnTo>
                    <a:pt x="3461" y="2921"/>
                  </a:lnTo>
                  <a:lnTo>
                    <a:pt x="3483" y="2962"/>
                  </a:lnTo>
                  <a:lnTo>
                    <a:pt x="3505" y="3004"/>
                  </a:lnTo>
                  <a:lnTo>
                    <a:pt x="3527" y="3049"/>
                  </a:lnTo>
                  <a:lnTo>
                    <a:pt x="3548" y="3094"/>
                  </a:lnTo>
                  <a:lnTo>
                    <a:pt x="3569" y="3141"/>
                  </a:lnTo>
                  <a:lnTo>
                    <a:pt x="3590" y="3191"/>
                  </a:lnTo>
                  <a:lnTo>
                    <a:pt x="3600" y="3220"/>
                  </a:lnTo>
                  <a:lnTo>
                    <a:pt x="3615" y="3265"/>
                  </a:lnTo>
                  <a:lnTo>
                    <a:pt x="3634" y="3325"/>
                  </a:lnTo>
                  <a:lnTo>
                    <a:pt x="3657" y="3400"/>
                  </a:lnTo>
                  <a:lnTo>
                    <a:pt x="3713" y="3587"/>
                  </a:lnTo>
                  <a:lnTo>
                    <a:pt x="3780" y="3819"/>
                  </a:lnTo>
                  <a:lnTo>
                    <a:pt x="3857" y="4085"/>
                  </a:lnTo>
                  <a:lnTo>
                    <a:pt x="3940" y="4380"/>
                  </a:lnTo>
                  <a:lnTo>
                    <a:pt x="4028" y="4692"/>
                  </a:lnTo>
                  <a:lnTo>
                    <a:pt x="4120" y="5016"/>
                  </a:lnTo>
                  <a:lnTo>
                    <a:pt x="4211" y="5340"/>
                  </a:lnTo>
                  <a:lnTo>
                    <a:pt x="4299" y="5657"/>
                  </a:lnTo>
                  <a:lnTo>
                    <a:pt x="4383" y="5960"/>
                  </a:lnTo>
                  <a:lnTo>
                    <a:pt x="4461" y="6239"/>
                  </a:lnTo>
                  <a:lnTo>
                    <a:pt x="4529" y="6486"/>
                  </a:lnTo>
                  <a:lnTo>
                    <a:pt x="4586" y="6692"/>
                  </a:lnTo>
                  <a:lnTo>
                    <a:pt x="4629" y="6850"/>
                  </a:lnTo>
                  <a:lnTo>
                    <a:pt x="4657" y="6949"/>
                  </a:lnTo>
                  <a:lnTo>
                    <a:pt x="4686" y="7055"/>
                  </a:lnTo>
                  <a:lnTo>
                    <a:pt x="4582" y="7094"/>
                  </a:lnTo>
                  <a:lnTo>
                    <a:pt x="4548" y="7107"/>
                  </a:lnTo>
                  <a:lnTo>
                    <a:pt x="4477" y="7132"/>
                  </a:lnTo>
                  <a:lnTo>
                    <a:pt x="4375" y="7170"/>
                  </a:lnTo>
                  <a:lnTo>
                    <a:pt x="4243" y="7216"/>
                  </a:lnTo>
                  <a:lnTo>
                    <a:pt x="4090" y="7270"/>
                  </a:lnTo>
                  <a:lnTo>
                    <a:pt x="3916" y="7329"/>
                  </a:lnTo>
                  <a:lnTo>
                    <a:pt x="3728" y="7391"/>
                  </a:lnTo>
                  <a:lnTo>
                    <a:pt x="3530" y="7456"/>
                  </a:lnTo>
                  <a:lnTo>
                    <a:pt x="3428" y="7488"/>
                  </a:lnTo>
                  <a:lnTo>
                    <a:pt x="3326" y="7520"/>
                  </a:lnTo>
                  <a:lnTo>
                    <a:pt x="3223" y="7551"/>
                  </a:lnTo>
                  <a:lnTo>
                    <a:pt x="3120" y="7581"/>
                  </a:lnTo>
                  <a:lnTo>
                    <a:pt x="3019" y="7611"/>
                  </a:lnTo>
                  <a:lnTo>
                    <a:pt x="2918" y="7639"/>
                  </a:lnTo>
                  <a:lnTo>
                    <a:pt x="2819" y="7665"/>
                  </a:lnTo>
                  <a:lnTo>
                    <a:pt x="2722" y="7691"/>
                  </a:lnTo>
                  <a:lnTo>
                    <a:pt x="2628" y="7714"/>
                  </a:lnTo>
                  <a:lnTo>
                    <a:pt x="2538" y="7735"/>
                  </a:lnTo>
                  <a:lnTo>
                    <a:pt x="2452" y="7752"/>
                  </a:lnTo>
                  <a:lnTo>
                    <a:pt x="2370" y="7768"/>
                  </a:lnTo>
                  <a:lnTo>
                    <a:pt x="2293" y="7780"/>
                  </a:lnTo>
                  <a:lnTo>
                    <a:pt x="2222" y="7789"/>
                  </a:lnTo>
                  <a:lnTo>
                    <a:pt x="2158" y="7795"/>
                  </a:lnTo>
                  <a:lnTo>
                    <a:pt x="2100" y="7797"/>
                  </a:lnTo>
                  <a:close/>
                  <a:moveTo>
                    <a:pt x="2050" y="7551"/>
                  </a:moveTo>
                  <a:lnTo>
                    <a:pt x="2059" y="7553"/>
                  </a:lnTo>
                  <a:lnTo>
                    <a:pt x="2070" y="7554"/>
                  </a:lnTo>
                  <a:lnTo>
                    <a:pt x="2084" y="7554"/>
                  </a:lnTo>
                  <a:lnTo>
                    <a:pt x="2100" y="7555"/>
                  </a:lnTo>
                  <a:lnTo>
                    <a:pt x="2145" y="7553"/>
                  </a:lnTo>
                  <a:lnTo>
                    <a:pt x="2198" y="7549"/>
                  </a:lnTo>
                  <a:lnTo>
                    <a:pt x="2254" y="7542"/>
                  </a:lnTo>
                  <a:lnTo>
                    <a:pt x="2315" y="7533"/>
                  </a:lnTo>
                  <a:lnTo>
                    <a:pt x="2380" y="7520"/>
                  </a:lnTo>
                  <a:lnTo>
                    <a:pt x="2449" y="7507"/>
                  </a:lnTo>
                  <a:lnTo>
                    <a:pt x="2521" y="7492"/>
                  </a:lnTo>
                  <a:lnTo>
                    <a:pt x="2597" y="7473"/>
                  </a:lnTo>
                  <a:lnTo>
                    <a:pt x="2676" y="7454"/>
                  </a:lnTo>
                  <a:lnTo>
                    <a:pt x="2756" y="7433"/>
                  </a:lnTo>
                  <a:lnTo>
                    <a:pt x="2838" y="7411"/>
                  </a:lnTo>
                  <a:lnTo>
                    <a:pt x="2923" y="7387"/>
                  </a:lnTo>
                  <a:lnTo>
                    <a:pt x="3095" y="7337"/>
                  </a:lnTo>
                  <a:lnTo>
                    <a:pt x="3270" y="7284"/>
                  </a:lnTo>
                  <a:lnTo>
                    <a:pt x="3443" y="7230"/>
                  </a:lnTo>
                  <a:lnTo>
                    <a:pt x="3613" y="7175"/>
                  </a:lnTo>
                  <a:lnTo>
                    <a:pt x="3777" y="7121"/>
                  </a:lnTo>
                  <a:lnTo>
                    <a:pt x="3930" y="7068"/>
                  </a:lnTo>
                  <a:lnTo>
                    <a:pt x="4072" y="7019"/>
                  </a:lnTo>
                  <a:lnTo>
                    <a:pt x="4198" y="6975"/>
                  </a:lnTo>
                  <a:lnTo>
                    <a:pt x="4305" y="6936"/>
                  </a:lnTo>
                  <a:lnTo>
                    <a:pt x="4392" y="6905"/>
                  </a:lnTo>
                  <a:lnTo>
                    <a:pt x="4316" y="6633"/>
                  </a:lnTo>
                  <a:lnTo>
                    <a:pt x="4239" y="6350"/>
                  </a:lnTo>
                  <a:lnTo>
                    <a:pt x="4157" y="6058"/>
                  </a:lnTo>
                  <a:lnTo>
                    <a:pt x="4075" y="5763"/>
                  </a:lnTo>
                  <a:lnTo>
                    <a:pt x="3993" y="5469"/>
                  </a:lnTo>
                  <a:lnTo>
                    <a:pt x="3911" y="5177"/>
                  </a:lnTo>
                  <a:lnTo>
                    <a:pt x="3832" y="4893"/>
                  </a:lnTo>
                  <a:lnTo>
                    <a:pt x="3755" y="4620"/>
                  </a:lnTo>
                  <a:lnTo>
                    <a:pt x="3682" y="4361"/>
                  </a:lnTo>
                  <a:lnTo>
                    <a:pt x="3613" y="4122"/>
                  </a:lnTo>
                  <a:lnTo>
                    <a:pt x="3550" y="3904"/>
                  </a:lnTo>
                  <a:lnTo>
                    <a:pt x="3495" y="3713"/>
                  </a:lnTo>
                  <a:lnTo>
                    <a:pt x="3448" y="3552"/>
                  </a:lnTo>
                  <a:lnTo>
                    <a:pt x="3409" y="3424"/>
                  </a:lnTo>
                  <a:lnTo>
                    <a:pt x="3380" y="3333"/>
                  </a:lnTo>
                  <a:lnTo>
                    <a:pt x="3363" y="3283"/>
                  </a:lnTo>
                  <a:lnTo>
                    <a:pt x="3342" y="3234"/>
                  </a:lnTo>
                  <a:lnTo>
                    <a:pt x="3322" y="3188"/>
                  </a:lnTo>
                  <a:lnTo>
                    <a:pt x="3301" y="3144"/>
                  </a:lnTo>
                  <a:lnTo>
                    <a:pt x="3280" y="3101"/>
                  </a:lnTo>
                  <a:lnTo>
                    <a:pt x="3261" y="3062"/>
                  </a:lnTo>
                  <a:lnTo>
                    <a:pt x="3240" y="3025"/>
                  </a:lnTo>
                  <a:lnTo>
                    <a:pt x="3220" y="2989"/>
                  </a:lnTo>
                  <a:lnTo>
                    <a:pt x="3199" y="2956"/>
                  </a:lnTo>
                  <a:lnTo>
                    <a:pt x="3179" y="2925"/>
                  </a:lnTo>
                  <a:lnTo>
                    <a:pt x="3159" y="2896"/>
                  </a:lnTo>
                  <a:lnTo>
                    <a:pt x="3140" y="2868"/>
                  </a:lnTo>
                  <a:lnTo>
                    <a:pt x="3120" y="2843"/>
                  </a:lnTo>
                  <a:lnTo>
                    <a:pt x="3100" y="2820"/>
                  </a:lnTo>
                  <a:lnTo>
                    <a:pt x="3081" y="2798"/>
                  </a:lnTo>
                  <a:lnTo>
                    <a:pt x="3063" y="2777"/>
                  </a:lnTo>
                  <a:lnTo>
                    <a:pt x="3043" y="2759"/>
                  </a:lnTo>
                  <a:lnTo>
                    <a:pt x="3024" y="2742"/>
                  </a:lnTo>
                  <a:lnTo>
                    <a:pt x="3007" y="2727"/>
                  </a:lnTo>
                  <a:lnTo>
                    <a:pt x="2988" y="2713"/>
                  </a:lnTo>
                  <a:lnTo>
                    <a:pt x="2971" y="2700"/>
                  </a:lnTo>
                  <a:lnTo>
                    <a:pt x="2954" y="2689"/>
                  </a:lnTo>
                  <a:lnTo>
                    <a:pt x="2936" y="2678"/>
                  </a:lnTo>
                  <a:lnTo>
                    <a:pt x="2920" y="2669"/>
                  </a:lnTo>
                  <a:lnTo>
                    <a:pt x="2902" y="2662"/>
                  </a:lnTo>
                  <a:lnTo>
                    <a:pt x="2886" y="2655"/>
                  </a:lnTo>
                  <a:lnTo>
                    <a:pt x="2871" y="2650"/>
                  </a:lnTo>
                  <a:lnTo>
                    <a:pt x="2856" y="2645"/>
                  </a:lnTo>
                  <a:lnTo>
                    <a:pt x="2841" y="2641"/>
                  </a:lnTo>
                  <a:lnTo>
                    <a:pt x="2826" y="2639"/>
                  </a:lnTo>
                  <a:lnTo>
                    <a:pt x="2811" y="2637"/>
                  </a:lnTo>
                  <a:lnTo>
                    <a:pt x="2797" y="2636"/>
                  </a:lnTo>
                  <a:lnTo>
                    <a:pt x="2784" y="2636"/>
                  </a:lnTo>
                  <a:lnTo>
                    <a:pt x="2769" y="2637"/>
                  </a:lnTo>
                  <a:lnTo>
                    <a:pt x="2754" y="2638"/>
                  </a:lnTo>
                  <a:lnTo>
                    <a:pt x="2738" y="2639"/>
                  </a:lnTo>
                  <a:lnTo>
                    <a:pt x="2723" y="2639"/>
                  </a:lnTo>
                  <a:lnTo>
                    <a:pt x="2681" y="2636"/>
                  </a:lnTo>
                  <a:lnTo>
                    <a:pt x="2638" y="2626"/>
                  </a:lnTo>
                  <a:lnTo>
                    <a:pt x="2594" y="2610"/>
                  </a:lnTo>
                  <a:lnTo>
                    <a:pt x="2549" y="2588"/>
                  </a:lnTo>
                  <a:lnTo>
                    <a:pt x="2504" y="2561"/>
                  </a:lnTo>
                  <a:lnTo>
                    <a:pt x="2457" y="2529"/>
                  </a:lnTo>
                  <a:lnTo>
                    <a:pt x="2410" y="2493"/>
                  </a:lnTo>
                  <a:lnTo>
                    <a:pt x="2364" y="2451"/>
                  </a:lnTo>
                  <a:lnTo>
                    <a:pt x="2317" y="2406"/>
                  </a:lnTo>
                  <a:lnTo>
                    <a:pt x="2270" y="2357"/>
                  </a:lnTo>
                  <a:lnTo>
                    <a:pt x="2223" y="2305"/>
                  </a:lnTo>
                  <a:lnTo>
                    <a:pt x="2176" y="2251"/>
                  </a:lnTo>
                  <a:lnTo>
                    <a:pt x="2129" y="2193"/>
                  </a:lnTo>
                  <a:lnTo>
                    <a:pt x="2084" y="2135"/>
                  </a:lnTo>
                  <a:lnTo>
                    <a:pt x="2037" y="2074"/>
                  </a:lnTo>
                  <a:lnTo>
                    <a:pt x="1993" y="2010"/>
                  </a:lnTo>
                  <a:lnTo>
                    <a:pt x="1949" y="1947"/>
                  </a:lnTo>
                  <a:lnTo>
                    <a:pt x="1905" y="1882"/>
                  </a:lnTo>
                  <a:lnTo>
                    <a:pt x="1863" y="1818"/>
                  </a:lnTo>
                  <a:lnTo>
                    <a:pt x="1821" y="1753"/>
                  </a:lnTo>
                  <a:lnTo>
                    <a:pt x="1781" y="1689"/>
                  </a:lnTo>
                  <a:lnTo>
                    <a:pt x="1743" y="1625"/>
                  </a:lnTo>
                  <a:lnTo>
                    <a:pt x="1706" y="1563"/>
                  </a:lnTo>
                  <a:lnTo>
                    <a:pt x="1670" y="1503"/>
                  </a:lnTo>
                  <a:lnTo>
                    <a:pt x="1605" y="1387"/>
                  </a:lnTo>
                  <a:lnTo>
                    <a:pt x="1545" y="1282"/>
                  </a:lnTo>
                  <a:lnTo>
                    <a:pt x="1496" y="1190"/>
                  </a:lnTo>
                  <a:lnTo>
                    <a:pt x="1457" y="1114"/>
                  </a:lnTo>
                  <a:lnTo>
                    <a:pt x="1424" y="1052"/>
                  </a:lnTo>
                  <a:lnTo>
                    <a:pt x="1670" y="676"/>
                  </a:lnTo>
                  <a:lnTo>
                    <a:pt x="1493" y="283"/>
                  </a:lnTo>
                  <a:lnTo>
                    <a:pt x="414" y="547"/>
                  </a:lnTo>
                  <a:lnTo>
                    <a:pt x="298" y="993"/>
                  </a:lnTo>
                  <a:lnTo>
                    <a:pt x="791" y="1120"/>
                  </a:lnTo>
                  <a:lnTo>
                    <a:pt x="1413" y="2939"/>
                  </a:lnTo>
                  <a:lnTo>
                    <a:pt x="1366" y="2992"/>
                  </a:lnTo>
                  <a:lnTo>
                    <a:pt x="1359" y="3000"/>
                  </a:lnTo>
                  <a:lnTo>
                    <a:pt x="1342" y="3020"/>
                  </a:lnTo>
                  <a:lnTo>
                    <a:pt x="1315" y="3053"/>
                  </a:lnTo>
                  <a:lnTo>
                    <a:pt x="1280" y="3097"/>
                  </a:lnTo>
                  <a:lnTo>
                    <a:pt x="1238" y="3150"/>
                  </a:lnTo>
                  <a:lnTo>
                    <a:pt x="1192" y="3212"/>
                  </a:lnTo>
                  <a:lnTo>
                    <a:pt x="1142" y="3281"/>
                  </a:lnTo>
                  <a:lnTo>
                    <a:pt x="1088" y="3357"/>
                  </a:lnTo>
                  <a:lnTo>
                    <a:pt x="1062" y="3397"/>
                  </a:lnTo>
                  <a:lnTo>
                    <a:pt x="1035" y="3438"/>
                  </a:lnTo>
                  <a:lnTo>
                    <a:pt x="1009" y="3480"/>
                  </a:lnTo>
                  <a:lnTo>
                    <a:pt x="982" y="3524"/>
                  </a:lnTo>
                  <a:lnTo>
                    <a:pt x="957" y="3568"/>
                  </a:lnTo>
                  <a:lnTo>
                    <a:pt x="931" y="3613"/>
                  </a:lnTo>
                  <a:lnTo>
                    <a:pt x="907" y="3658"/>
                  </a:lnTo>
                  <a:lnTo>
                    <a:pt x="884" y="3704"/>
                  </a:lnTo>
                  <a:lnTo>
                    <a:pt x="862" y="3750"/>
                  </a:lnTo>
                  <a:lnTo>
                    <a:pt x="842" y="3796"/>
                  </a:lnTo>
                  <a:lnTo>
                    <a:pt x="822" y="3842"/>
                  </a:lnTo>
                  <a:lnTo>
                    <a:pt x="805" y="3888"/>
                  </a:lnTo>
                  <a:lnTo>
                    <a:pt x="789" y="3934"/>
                  </a:lnTo>
                  <a:lnTo>
                    <a:pt x="775" y="3980"/>
                  </a:lnTo>
                  <a:lnTo>
                    <a:pt x="765" y="4025"/>
                  </a:lnTo>
                  <a:lnTo>
                    <a:pt x="757" y="4069"/>
                  </a:lnTo>
                  <a:lnTo>
                    <a:pt x="753" y="4101"/>
                  </a:lnTo>
                  <a:lnTo>
                    <a:pt x="755" y="4140"/>
                  </a:lnTo>
                  <a:lnTo>
                    <a:pt x="759" y="4186"/>
                  </a:lnTo>
                  <a:lnTo>
                    <a:pt x="767" y="4238"/>
                  </a:lnTo>
                  <a:lnTo>
                    <a:pt x="779" y="4295"/>
                  </a:lnTo>
                  <a:lnTo>
                    <a:pt x="794" y="4357"/>
                  </a:lnTo>
                  <a:lnTo>
                    <a:pt x="812" y="4425"/>
                  </a:lnTo>
                  <a:lnTo>
                    <a:pt x="832" y="4496"/>
                  </a:lnTo>
                  <a:lnTo>
                    <a:pt x="856" y="4572"/>
                  </a:lnTo>
                  <a:lnTo>
                    <a:pt x="881" y="4652"/>
                  </a:lnTo>
                  <a:lnTo>
                    <a:pt x="909" y="4735"/>
                  </a:lnTo>
                  <a:lnTo>
                    <a:pt x="939" y="4821"/>
                  </a:lnTo>
                  <a:lnTo>
                    <a:pt x="971" y="4911"/>
                  </a:lnTo>
                  <a:lnTo>
                    <a:pt x="1005" y="5002"/>
                  </a:lnTo>
                  <a:lnTo>
                    <a:pt x="1039" y="5096"/>
                  </a:lnTo>
                  <a:lnTo>
                    <a:pt x="1077" y="5192"/>
                  </a:lnTo>
                  <a:lnTo>
                    <a:pt x="1152" y="5387"/>
                  </a:lnTo>
                  <a:lnTo>
                    <a:pt x="1232" y="5585"/>
                  </a:lnTo>
                  <a:lnTo>
                    <a:pt x="1313" y="5784"/>
                  </a:lnTo>
                  <a:lnTo>
                    <a:pt x="1395" y="5980"/>
                  </a:lnTo>
                  <a:lnTo>
                    <a:pt x="1476" y="6171"/>
                  </a:lnTo>
                  <a:lnTo>
                    <a:pt x="1553" y="6353"/>
                  </a:lnTo>
                  <a:lnTo>
                    <a:pt x="1627" y="6526"/>
                  </a:lnTo>
                  <a:lnTo>
                    <a:pt x="1694" y="6684"/>
                  </a:lnTo>
                  <a:lnTo>
                    <a:pt x="1731" y="6770"/>
                  </a:lnTo>
                  <a:lnTo>
                    <a:pt x="1766" y="6851"/>
                  </a:lnTo>
                  <a:lnTo>
                    <a:pt x="1799" y="6928"/>
                  </a:lnTo>
                  <a:lnTo>
                    <a:pt x="1830" y="7001"/>
                  </a:lnTo>
                  <a:lnTo>
                    <a:pt x="1859" y="7069"/>
                  </a:lnTo>
                  <a:lnTo>
                    <a:pt x="1886" y="7132"/>
                  </a:lnTo>
                  <a:lnTo>
                    <a:pt x="1910" y="7192"/>
                  </a:lnTo>
                  <a:lnTo>
                    <a:pt x="1934" y="7247"/>
                  </a:lnTo>
                  <a:lnTo>
                    <a:pt x="1955" y="7298"/>
                  </a:lnTo>
                  <a:lnTo>
                    <a:pt x="1974" y="7345"/>
                  </a:lnTo>
                  <a:lnTo>
                    <a:pt x="1992" y="7389"/>
                  </a:lnTo>
                  <a:lnTo>
                    <a:pt x="2007" y="7429"/>
                  </a:lnTo>
                  <a:lnTo>
                    <a:pt x="2021" y="7465"/>
                  </a:lnTo>
                  <a:lnTo>
                    <a:pt x="2033" y="7497"/>
                  </a:lnTo>
                  <a:lnTo>
                    <a:pt x="2042" y="7526"/>
                  </a:lnTo>
                  <a:lnTo>
                    <a:pt x="2050" y="7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894138" y="1828800"/>
              <a:ext cx="1204913" cy="1354137"/>
            </a:xfrm>
            <a:custGeom>
              <a:avLst/>
              <a:gdLst>
                <a:gd name="T0" fmla="*/ 0 w 5311"/>
                <a:gd name="T1" fmla="*/ 0 h 5971"/>
                <a:gd name="T2" fmla="*/ 608 w 5311"/>
                <a:gd name="T3" fmla="*/ 5971 h 5971"/>
                <a:gd name="T4" fmla="*/ 5311 w 5311"/>
                <a:gd name="T5" fmla="*/ 5659 h 5971"/>
                <a:gd name="T6" fmla="*/ 5311 w 5311"/>
                <a:gd name="T7" fmla="*/ 434 h 5971"/>
                <a:gd name="T8" fmla="*/ 0 w 5311"/>
                <a:gd name="T9" fmla="*/ 0 h 5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1" h="5971">
                  <a:moveTo>
                    <a:pt x="0" y="0"/>
                  </a:moveTo>
                  <a:lnTo>
                    <a:pt x="608" y="5971"/>
                  </a:lnTo>
                  <a:lnTo>
                    <a:pt x="5311" y="5659"/>
                  </a:lnTo>
                  <a:lnTo>
                    <a:pt x="5311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4094163" y="1296988"/>
              <a:ext cx="836613" cy="1793875"/>
            </a:xfrm>
            <a:custGeom>
              <a:avLst/>
              <a:gdLst>
                <a:gd name="T0" fmla="*/ 188 w 3691"/>
                <a:gd name="T1" fmla="*/ 6023 h 7916"/>
                <a:gd name="T2" fmla="*/ 467 w 3691"/>
                <a:gd name="T3" fmla="*/ 3879 h 7916"/>
                <a:gd name="T4" fmla="*/ 653 w 3691"/>
                <a:gd name="T5" fmla="*/ 3496 h 7916"/>
                <a:gd name="T6" fmla="*/ 936 w 3691"/>
                <a:gd name="T7" fmla="*/ 3244 h 7916"/>
                <a:gd name="T8" fmla="*/ 1248 w 3691"/>
                <a:gd name="T9" fmla="*/ 3031 h 7916"/>
                <a:gd name="T10" fmla="*/ 1242 w 3691"/>
                <a:gd name="T11" fmla="*/ 2850 h 7916"/>
                <a:gd name="T12" fmla="*/ 982 w 3691"/>
                <a:gd name="T13" fmla="*/ 2650 h 7916"/>
                <a:gd name="T14" fmla="*/ 846 w 3691"/>
                <a:gd name="T15" fmla="*/ 2418 h 7916"/>
                <a:gd name="T16" fmla="*/ 835 w 3691"/>
                <a:gd name="T17" fmla="*/ 2001 h 7916"/>
                <a:gd name="T18" fmla="*/ 1115 w 3691"/>
                <a:gd name="T19" fmla="*/ 1273 h 7916"/>
                <a:gd name="T20" fmla="*/ 1558 w 3691"/>
                <a:gd name="T21" fmla="*/ 908 h 7916"/>
                <a:gd name="T22" fmla="*/ 1946 w 3691"/>
                <a:gd name="T23" fmla="*/ 763 h 7916"/>
                <a:gd name="T24" fmla="*/ 3083 w 3691"/>
                <a:gd name="T25" fmla="*/ 926 h 7916"/>
                <a:gd name="T26" fmla="*/ 3212 w 3691"/>
                <a:gd name="T27" fmla="*/ 1080 h 7916"/>
                <a:gd name="T28" fmla="*/ 3555 w 3691"/>
                <a:gd name="T29" fmla="*/ 1440 h 7916"/>
                <a:gd name="T30" fmla="*/ 3690 w 3691"/>
                <a:gd name="T31" fmla="*/ 1995 h 7916"/>
                <a:gd name="T32" fmla="*/ 3614 w 3691"/>
                <a:gd name="T33" fmla="*/ 2599 h 7916"/>
                <a:gd name="T34" fmla="*/ 3431 w 3691"/>
                <a:gd name="T35" fmla="*/ 2922 h 7916"/>
                <a:gd name="T36" fmla="*/ 3150 w 3691"/>
                <a:gd name="T37" fmla="*/ 3089 h 7916"/>
                <a:gd name="T38" fmla="*/ 2924 w 3691"/>
                <a:gd name="T39" fmla="*/ 3218 h 7916"/>
                <a:gd name="T40" fmla="*/ 3074 w 3691"/>
                <a:gd name="T41" fmla="*/ 3439 h 7916"/>
                <a:gd name="T42" fmla="*/ 3381 w 3691"/>
                <a:gd name="T43" fmla="*/ 3746 h 7916"/>
                <a:gd name="T44" fmla="*/ 3497 w 3691"/>
                <a:gd name="T45" fmla="*/ 4145 h 7916"/>
                <a:gd name="T46" fmla="*/ 3364 w 3691"/>
                <a:gd name="T47" fmla="*/ 4888 h 7916"/>
                <a:gd name="T48" fmla="*/ 3105 w 3691"/>
                <a:gd name="T49" fmla="*/ 6400 h 7916"/>
                <a:gd name="T50" fmla="*/ 2919 w 3691"/>
                <a:gd name="T51" fmla="*/ 7486 h 7916"/>
                <a:gd name="T52" fmla="*/ 2695 w 3691"/>
                <a:gd name="T53" fmla="*/ 7342 h 7916"/>
                <a:gd name="T54" fmla="*/ 2865 w 3691"/>
                <a:gd name="T55" fmla="*/ 6350 h 7916"/>
                <a:gd name="T56" fmla="*/ 3127 w 3691"/>
                <a:gd name="T57" fmla="*/ 4828 h 7916"/>
                <a:gd name="T58" fmla="*/ 3252 w 3691"/>
                <a:gd name="T59" fmla="*/ 4155 h 7916"/>
                <a:gd name="T60" fmla="*/ 3173 w 3691"/>
                <a:gd name="T61" fmla="*/ 3872 h 7916"/>
                <a:gd name="T62" fmla="*/ 2927 w 3691"/>
                <a:gd name="T63" fmla="*/ 3632 h 7916"/>
                <a:gd name="T64" fmla="*/ 2671 w 3691"/>
                <a:gd name="T65" fmla="*/ 3390 h 7916"/>
                <a:gd name="T66" fmla="*/ 2660 w 3691"/>
                <a:gd name="T67" fmla="*/ 3238 h 7916"/>
                <a:gd name="T68" fmla="*/ 2758 w 3691"/>
                <a:gd name="T69" fmla="*/ 3032 h 7916"/>
                <a:gd name="T70" fmla="*/ 2947 w 3691"/>
                <a:gd name="T71" fmla="*/ 2904 h 7916"/>
                <a:gd name="T72" fmla="*/ 3213 w 3691"/>
                <a:gd name="T73" fmla="*/ 2788 h 7916"/>
                <a:gd name="T74" fmla="*/ 3350 w 3691"/>
                <a:gd name="T75" fmla="*/ 2609 h 7916"/>
                <a:gd name="T76" fmla="*/ 3438 w 3691"/>
                <a:gd name="T77" fmla="*/ 2222 h 7916"/>
                <a:gd name="T78" fmla="*/ 3406 w 3691"/>
                <a:gd name="T79" fmla="*/ 1722 h 7916"/>
                <a:gd name="T80" fmla="*/ 3208 w 3691"/>
                <a:gd name="T81" fmla="*/ 1376 h 7916"/>
                <a:gd name="T82" fmla="*/ 2901 w 3691"/>
                <a:gd name="T83" fmla="*/ 1210 h 7916"/>
                <a:gd name="T84" fmla="*/ 2785 w 3691"/>
                <a:gd name="T85" fmla="*/ 1078 h 7916"/>
                <a:gd name="T86" fmla="*/ 2790 w 3691"/>
                <a:gd name="T87" fmla="*/ 936 h 7916"/>
                <a:gd name="T88" fmla="*/ 2933 w 3691"/>
                <a:gd name="T89" fmla="*/ 733 h 7916"/>
                <a:gd name="T90" fmla="*/ 2210 w 3691"/>
                <a:gd name="T91" fmla="*/ 780 h 7916"/>
                <a:gd name="T92" fmla="*/ 2174 w 3691"/>
                <a:gd name="T93" fmla="*/ 945 h 7916"/>
                <a:gd name="T94" fmla="*/ 2029 w 3691"/>
                <a:gd name="T95" fmla="*/ 1021 h 7916"/>
                <a:gd name="T96" fmla="*/ 1630 w 3691"/>
                <a:gd name="T97" fmla="*/ 1143 h 7916"/>
                <a:gd name="T98" fmla="*/ 1273 w 3691"/>
                <a:gd name="T99" fmla="*/ 1475 h 7916"/>
                <a:gd name="T100" fmla="*/ 1071 w 3691"/>
                <a:gd name="T101" fmla="*/ 2070 h 7916"/>
                <a:gd name="T102" fmla="*/ 1078 w 3691"/>
                <a:gd name="T103" fmla="*/ 2342 h 7916"/>
                <a:gd name="T104" fmla="*/ 1164 w 3691"/>
                <a:gd name="T105" fmla="*/ 2487 h 7916"/>
                <a:gd name="T106" fmla="*/ 1413 w 3691"/>
                <a:gd name="T107" fmla="*/ 2675 h 7916"/>
                <a:gd name="T108" fmla="*/ 1501 w 3691"/>
                <a:gd name="T109" fmla="*/ 2847 h 7916"/>
                <a:gd name="T110" fmla="*/ 1487 w 3691"/>
                <a:gd name="T111" fmla="*/ 3092 h 7916"/>
                <a:gd name="T112" fmla="*/ 1322 w 3691"/>
                <a:gd name="T113" fmla="*/ 3288 h 7916"/>
                <a:gd name="T114" fmla="*/ 921 w 3691"/>
                <a:gd name="T115" fmla="*/ 3564 h 7916"/>
                <a:gd name="T116" fmla="*/ 745 w 3691"/>
                <a:gd name="T117" fmla="*/ 3817 h 7916"/>
                <a:gd name="T118" fmla="*/ 588 w 3691"/>
                <a:gd name="T119" fmla="*/ 4791 h 7916"/>
                <a:gd name="T120" fmla="*/ 286 w 3691"/>
                <a:gd name="T121" fmla="*/ 7233 h 7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91" h="7916">
                  <a:moveTo>
                    <a:pt x="2841" y="7916"/>
                  </a:moveTo>
                  <a:lnTo>
                    <a:pt x="0" y="7557"/>
                  </a:lnTo>
                  <a:lnTo>
                    <a:pt x="14" y="7438"/>
                  </a:lnTo>
                  <a:lnTo>
                    <a:pt x="18" y="7404"/>
                  </a:lnTo>
                  <a:lnTo>
                    <a:pt x="29" y="7317"/>
                  </a:lnTo>
                  <a:lnTo>
                    <a:pt x="45" y="7182"/>
                  </a:lnTo>
                  <a:lnTo>
                    <a:pt x="67" y="7007"/>
                  </a:lnTo>
                  <a:lnTo>
                    <a:pt x="93" y="6797"/>
                  </a:lnTo>
                  <a:lnTo>
                    <a:pt x="122" y="6559"/>
                  </a:lnTo>
                  <a:lnTo>
                    <a:pt x="154" y="6298"/>
                  </a:lnTo>
                  <a:lnTo>
                    <a:pt x="188" y="6023"/>
                  </a:lnTo>
                  <a:lnTo>
                    <a:pt x="224" y="5737"/>
                  </a:lnTo>
                  <a:lnTo>
                    <a:pt x="259" y="5450"/>
                  </a:lnTo>
                  <a:lnTo>
                    <a:pt x="295" y="5166"/>
                  </a:lnTo>
                  <a:lnTo>
                    <a:pt x="329" y="4890"/>
                  </a:lnTo>
                  <a:lnTo>
                    <a:pt x="361" y="4632"/>
                  </a:lnTo>
                  <a:lnTo>
                    <a:pt x="392" y="4396"/>
                  </a:lnTo>
                  <a:lnTo>
                    <a:pt x="418" y="4189"/>
                  </a:lnTo>
                  <a:lnTo>
                    <a:pt x="441" y="4017"/>
                  </a:lnTo>
                  <a:lnTo>
                    <a:pt x="449" y="3970"/>
                  </a:lnTo>
                  <a:lnTo>
                    <a:pt x="457" y="3924"/>
                  </a:lnTo>
                  <a:lnTo>
                    <a:pt x="467" y="3879"/>
                  </a:lnTo>
                  <a:lnTo>
                    <a:pt x="479" y="3837"/>
                  </a:lnTo>
                  <a:lnTo>
                    <a:pt x="492" y="3796"/>
                  </a:lnTo>
                  <a:lnTo>
                    <a:pt x="506" y="3757"/>
                  </a:lnTo>
                  <a:lnTo>
                    <a:pt x="521" y="3720"/>
                  </a:lnTo>
                  <a:lnTo>
                    <a:pt x="537" y="3683"/>
                  </a:lnTo>
                  <a:lnTo>
                    <a:pt x="555" y="3649"/>
                  </a:lnTo>
                  <a:lnTo>
                    <a:pt x="573" y="3615"/>
                  </a:lnTo>
                  <a:lnTo>
                    <a:pt x="592" y="3584"/>
                  </a:lnTo>
                  <a:lnTo>
                    <a:pt x="611" y="3553"/>
                  </a:lnTo>
                  <a:lnTo>
                    <a:pt x="632" y="3524"/>
                  </a:lnTo>
                  <a:lnTo>
                    <a:pt x="653" y="3496"/>
                  </a:lnTo>
                  <a:lnTo>
                    <a:pt x="675" y="3470"/>
                  </a:lnTo>
                  <a:lnTo>
                    <a:pt x="699" y="3445"/>
                  </a:lnTo>
                  <a:lnTo>
                    <a:pt x="721" y="3420"/>
                  </a:lnTo>
                  <a:lnTo>
                    <a:pt x="744" y="3396"/>
                  </a:lnTo>
                  <a:lnTo>
                    <a:pt x="768" y="3374"/>
                  </a:lnTo>
                  <a:lnTo>
                    <a:pt x="792" y="3354"/>
                  </a:lnTo>
                  <a:lnTo>
                    <a:pt x="816" y="3333"/>
                  </a:lnTo>
                  <a:lnTo>
                    <a:pt x="839" y="3313"/>
                  </a:lnTo>
                  <a:lnTo>
                    <a:pt x="864" y="3295"/>
                  </a:lnTo>
                  <a:lnTo>
                    <a:pt x="888" y="3278"/>
                  </a:lnTo>
                  <a:lnTo>
                    <a:pt x="936" y="3244"/>
                  </a:lnTo>
                  <a:lnTo>
                    <a:pt x="982" y="3213"/>
                  </a:lnTo>
                  <a:lnTo>
                    <a:pt x="1028" y="3185"/>
                  </a:lnTo>
                  <a:lnTo>
                    <a:pt x="1071" y="3159"/>
                  </a:lnTo>
                  <a:lnTo>
                    <a:pt x="1101" y="3140"/>
                  </a:lnTo>
                  <a:lnTo>
                    <a:pt x="1132" y="3122"/>
                  </a:lnTo>
                  <a:lnTo>
                    <a:pt x="1162" y="3102"/>
                  </a:lnTo>
                  <a:lnTo>
                    <a:pt x="1189" y="3084"/>
                  </a:lnTo>
                  <a:lnTo>
                    <a:pt x="1214" y="3064"/>
                  </a:lnTo>
                  <a:lnTo>
                    <a:pt x="1234" y="3047"/>
                  </a:lnTo>
                  <a:lnTo>
                    <a:pt x="1242" y="3039"/>
                  </a:lnTo>
                  <a:lnTo>
                    <a:pt x="1248" y="3031"/>
                  </a:lnTo>
                  <a:lnTo>
                    <a:pt x="1252" y="3023"/>
                  </a:lnTo>
                  <a:lnTo>
                    <a:pt x="1255" y="3016"/>
                  </a:lnTo>
                  <a:lnTo>
                    <a:pt x="1260" y="2990"/>
                  </a:lnTo>
                  <a:lnTo>
                    <a:pt x="1264" y="2965"/>
                  </a:lnTo>
                  <a:lnTo>
                    <a:pt x="1266" y="2943"/>
                  </a:lnTo>
                  <a:lnTo>
                    <a:pt x="1266" y="2924"/>
                  </a:lnTo>
                  <a:lnTo>
                    <a:pt x="1265" y="2907"/>
                  </a:lnTo>
                  <a:lnTo>
                    <a:pt x="1262" y="2891"/>
                  </a:lnTo>
                  <a:lnTo>
                    <a:pt x="1257" y="2876"/>
                  </a:lnTo>
                  <a:lnTo>
                    <a:pt x="1250" y="2862"/>
                  </a:lnTo>
                  <a:lnTo>
                    <a:pt x="1242" y="2850"/>
                  </a:lnTo>
                  <a:lnTo>
                    <a:pt x="1232" y="2838"/>
                  </a:lnTo>
                  <a:lnTo>
                    <a:pt x="1220" y="2826"/>
                  </a:lnTo>
                  <a:lnTo>
                    <a:pt x="1207" y="2816"/>
                  </a:lnTo>
                  <a:lnTo>
                    <a:pt x="1174" y="2791"/>
                  </a:lnTo>
                  <a:lnTo>
                    <a:pt x="1135" y="2766"/>
                  </a:lnTo>
                  <a:lnTo>
                    <a:pt x="1106" y="2747"/>
                  </a:lnTo>
                  <a:lnTo>
                    <a:pt x="1075" y="2727"/>
                  </a:lnTo>
                  <a:lnTo>
                    <a:pt x="1044" y="2704"/>
                  </a:lnTo>
                  <a:lnTo>
                    <a:pt x="1014" y="2679"/>
                  </a:lnTo>
                  <a:lnTo>
                    <a:pt x="998" y="2665"/>
                  </a:lnTo>
                  <a:lnTo>
                    <a:pt x="982" y="2650"/>
                  </a:lnTo>
                  <a:lnTo>
                    <a:pt x="967" y="2635"/>
                  </a:lnTo>
                  <a:lnTo>
                    <a:pt x="953" y="2619"/>
                  </a:lnTo>
                  <a:lnTo>
                    <a:pt x="938" y="2601"/>
                  </a:lnTo>
                  <a:lnTo>
                    <a:pt x="924" y="2583"/>
                  </a:lnTo>
                  <a:lnTo>
                    <a:pt x="912" y="2563"/>
                  </a:lnTo>
                  <a:lnTo>
                    <a:pt x="899" y="2543"/>
                  </a:lnTo>
                  <a:lnTo>
                    <a:pt x="887" y="2520"/>
                  </a:lnTo>
                  <a:lnTo>
                    <a:pt x="875" y="2497"/>
                  </a:lnTo>
                  <a:lnTo>
                    <a:pt x="865" y="2472"/>
                  </a:lnTo>
                  <a:lnTo>
                    <a:pt x="856" y="2446"/>
                  </a:lnTo>
                  <a:lnTo>
                    <a:pt x="846" y="2418"/>
                  </a:lnTo>
                  <a:lnTo>
                    <a:pt x="839" y="2389"/>
                  </a:lnTo>
                  <a:lnTo>
                    <a:pt x="832" y="2358"/>
                  </a:lnTo>
                  <a:lnTo>
                    <a:pt x="827" y="2326"/>
                  </a:lnTo>
                  <a:lnTo>
                    <a:pt x="823" y="2293"/>
                  </a:lnTo>
                  <a:lnTo>
                    <a:pt x="820" y="2257"/>
                  </a:lnTo>
                  <a:lnTo>
                    <a:pt x="818" y="2219"/>
                  </a:lnTo>
                  <a:lnTo>
                    <a:pt x="818" y="2180"/>
                  </a:lnTo>
                  <a:lnTo>
                    <a:pt x="820" y="2138"/>
                  </a:lnTo>
                  <a:lnTo>
                    <a:pt x="823" y="2094"/>
                  </a:lnTo>
                  <a:lnTo>
                    <a:pt x="828" y="2050"/>
                  </a:lnTo>
                  <a:lnTo>
                    <a:pt x="835" y="2001"/>
                  </a:lnTo>
                  <a:lnTo>
                    <a:pt x="849" y="1917"/>
                  </a:lnTo>
                  <a:lnTo>
                    <a:pt x="866" y="1836"/>
                  </a:lnTo>
                  <a:lnTo>
                    <a:pt x="885" y="1760"/>
                  </a:lnTo>
                  <a:lnTo>
                    <a:pt x="907" y="1687"/>
                  </a:lnTo>
                  <a:lnTo>
                    <a:pt x="931" y="1618"/>
                  </a:lnTo>
                  <a:lnTo>
                    <a:pt x="957" y="1552"/>
                  </a:lnTo>
                  <a:lnTo>
                    <a:pt x="985" y="1490"/>
                  </a:lnTo>
                  <a:lnTo>
                    <a:pt x="1015" y="1431"/>
                  </a:lnTo>
                  <a:lnTo>
                    <a:pt x="1048" y="1376"/>
                  </a:lnTo>
                  <a:lnTo>
                    <a:pt x="1080" y="1323"/>
                  </a:lnTo>
                  <a:lnTo>
                    <a:pt x="1115" y="1273"/>
                  </a:lnTo>
                  <a:lnTo>
                    <a:pt x="1151" y="1227"/>
                  </a:lnTo>
                  <a:lnTo>
                    <a:pt x="1188" y="1183"/>
                  </a:lnTo>
                  <a:lnTo>
                    <a:pt x="1227" y="1143"/>
                  </a:lnTo>
                  <a:lnTo>
                    <a:pt x="1266" y="1105"/>
                  </a:lnTo>
                  <a:lnTo>
                    <a:pt x="1307" y="1069"/>
                  </a:lnTo>
                  <a:lnTo>
                    <a:pt x="1348" y="1037"/>
                  </a:lnTo>
                  <a:lnTo>
                    <a:pt x="1389" y="1007"/>
                  </a:lnTo>
                  <a:lnTo>
                    <a:pt x="1431" y="978"/>
                  </a:lnTo>
                  <a:lnTo>
                    <a:pt x="1473" y="953"/>
                  </a:lnTo>
                  <a:lnTo>
                    <a:pt x="1515" y="929"/>
                  </a:lnTo>
                  <a:lnTo>
                    <a:pt x="1558" y="908"/>
                  </a:lnTo>
                  <a:lnTo>
                    <a:pt x="1600" y="888"/>
                  </a:lnTo>
                  <a:lnTo>
                    <a:pt x="1643" y="871"/>
                  </a:lnTo>
                  <a:lnTo>
                    <a:pt x="1685" y="855"/>
                  </a:lnTo>
                  <a:lnTo>
                    <a:pt x="1726" y="840"/>
                  </a:lnTo>
                  <a:lnTo>
                    <a:pt x="1767" y="828"/>
                  </a:lnTo>
                  <a:lnTo>
                    <a:pt x="1807" y="817"/>
                  </a:lnTo>
                  <a:lnTo>
                    <a:pt x="1846" y="808"/>
                  </a:lnTo>
                  <a:lnTo>
                    <a:pt x="1885" y="800"/>
                  </a:lnTo>
                  <a:lnTo>
                    <a:pt x="1922" y="791"/>
                  </a:lnTo>
                  <a:lnTo>
                    <a:pt x="1958" y="786"/>
                  </a:lnTo>
                  <a:lnTo>
                    <a:pt x="1946" y="763"/>
                  </a:lnTo>
                  <a:lnTo>
                    <a:pt x="1933" y="737"/>
                  </a:lnTo>
                  <a:lnTo>
                    <a:pt x="1917" y="713"/>
                  </a:lnTo>
                  <a:lnTo>
                    <a:pt x="1900" y="689"/>
                  </a:lnTo>
                  <a:lnTo>
                    <a:pt x="1864" y="642"/>
                  </a:lnTo>
                  <a:lnTo>
                    <a:pt x="2040" y="0"/>
                  </a:lnTo>
                  <a:lnTo>
                    <a:pt x="3180" y="169"/>
                  </a:lnTo>
                  <a:lnTo>
                    <a:pt x="3177" y="846"/>
                  </a:lnTo>
                  <a:lnTo>
                    <a:pt x="3131" y="881"/>
                  </a:lnTo>
                  <a:lnTo>
                    <a:pt x="3114" y="895"/>
                  </a:lnTo>
                  <a:lnTo>
                    <a:pt x="3098" y="910"/>
                  </a:lnTo>
                  <a:lnTo>
                    <a:pt x="3083" y="926"/>
                  </a:lnTo>
                  <a:lnTo>
                    <a:pt x="3067" y="942"/>
                  </a:lnTo>
                  <a:lnTo>
                    <a:pt x="3055" y="959"/>
                  </a:lnTo>
                  <a:lnTo>
                    <a:pt x="3043" y="974"/>
                  </a:lnTo>
                  <a:lnTo>
                    <a:pt x="3033" y="988"/>
                  </a:lnTo>
                  <a:lnTo>
                    <a:pt x="3026" y="1001"/>
                  </a:lnTo>
                  <a:lnTo>
                    <a:pt x="3031" y="1003"/>
                  </a:lnTo>
                  <a:lnTo>
                    <a:pt x="3040" y="1006"/>
                  </a:lnTo>
                  <a:lnTo>
                    <a:pt x="3085" y="1021"/>
                  </a:lnTo>
                  <a:lnTo>
                    <a:pt x="3129" y="1038"/>
                  </a:lnTo>
                  <a:lnTo>
                    <a:pt x="3171" y="1058"/>
                  </a:lnTo>
                  <a:lnTo>
                    <a:pt x="3212" y="1080"/>
                  </a:lnTo>
                  <a:lnTo>
                    <a:pt x="3251" y="1103"/>
                  </a:lnTo>
                  <a:lnTo>
                    <a:pt x="3288" y="1128"/>
                  </a:lnTo>
                  <a:lnTo>
                    <a:pt x="3324" y="1156"/>
                  </a:lnTo>
                  <a:lnTo>
                    <a:pt x="3359" y="1184"/>
                  </a:lnTo>
                  <a:lnTo>
                    <a:pt x="3392" y="1215"/>
                  </a:lnTo>
                  <a:lnTo>
                    <a:pt x="3423" y="1249"/>
                  </a:lnTo>
                  <a:lnTo>
                    <a:pt x="3454" y="1283"/>
                  </a:lnTo>
                  <a:lnTo>
                    <a:pt x="3481" y="1320"/>
                  </a:lnTo>
                  <a:lnTo>
                    <a:pt x="3507" y="1358"/>
                  </a:lnTo>
                  <a:lnTo>
                    <a:pt x="3533" y="1399"/>
                  </a:lnTo>
                  <a:lnTo>
                    <a:pt x="3555" y="1440"/>
                  </a:lnTo>
                  <a:lnTo>
                    <a:pt x="3576" y="1483"/>
                  </a:lnTo>
                  <a:lnTo>
                    <a:pt x="3595" y="1528"/>
                  </a:lnTo>
                  <a:lnTo>
                    <a:pt x="3613" y="1574"/>
                  </a:lnTo>
                  <a:lnTo>
                    <a:pt x="3629" y="1622"/>
                  </a:lnTo>
                  <a:lnTo>
                    <a:pt x="3643" y="1672"/>
                  </a:lnTo>
                  <a:lnTo>
                    <a:pt x="3656" y="1722"/>
                  </a:lnTo>
                  <a:lnTo>
                    <a:pt x="3666" y="1774"/>
                  </a:lnTo>
                  <a:lnTo>
                    <a:pt x="3675" y="1827"/>
                  </a:lnTo>
                  <a:lnTo>
                    <a:pt x="3681" y="1882"/>
                  </a:lnTo>
                  <a:lnTo>
                    <a:pt x="3686" y="1938"/>
                  </a:lnTo>
                  <a:lnTo>
                    <a:pt x="3690" y="1995"/>
                  </a:lnTo>
                  <a:lnTo>
                    <a:pt x="3691" y="2053"/>
                  </a:lnTo>
                  <a:lnTo>
                    <a:pt x="3690" y="2113"/>
                  </a:lnTo>
                  <a:lnTo>
                    <a:pt x="3687" y="2174"/>
                  </a:lnTo>
                  <a:lnTo>
                    <a:pt x="3683" y="2235"/>
                  </a:lnTo>
                  <a:lnTo>
                    <a:pt x="3676" y="2298"/>
                  </a:lnTo>
                  <a:lnTo>
                    <a:pt x="3668" y="2362"/>
                  </a:lnTo>
                  <a:lnTo>
                    <a:pt x="3658" y="2415"/>
                  </a:lnTo>
                  <a:lnTo>
                    <a:pt x="3649" y="2464"/>
                  </a:lnTo>
                  <a:lnTo>
                    <a:pt x="3638" y="2511"/>
                  </a:lnTo>
                  <a:lnTo>
                    <a:pt x="3627" y="2556"/>
                  </a:lnTo>
                  <a:lnTo>
                    <a:pt x="3614" y="2599"/>
                  </a:lnTo>
                  <a:lnTo>
                    <a:pt x="3600" y="2638"/>
                  </a:lnTo>
                  <a:lnTo>
                    <a:pt x="3586" y="2676"/>
                  </a:lnTo>
                  <a:lnTo>
                    <a:pt x="3571" y="2711"/>
                  </a:lnTo>
                  <a:lnTo>
                    <a:pt x="3556" y="2744"/>
                  </a:lnTo>
                  <a:lnTo>
                    <a:pt x="3540" y="2775"/>
                  </a:lnTo>
                  <a:lnTo>
                    <a:pt x="3522" y="2804"/>
                  </a:lnTo>
                  <a:lnTo>
                    <a:pt x="3505" y="2831"/>
                  </a:lnTo>
                  <a:lnTo>
                    <a:pt x="3487" y="2856"/>
                  </a:lnTo>
                  <a:lnTo>
                    <a:pt x="3469" y="2880"/>
                  </a:lnTo>
                  <a:lnTo>
                    <a:pt x="3450" y="2902"/>
                  </a:lnTo>
                  <a:lnTo>
                    <a:pt x="3431" y="2922"/>
                  </a:lnTo>
                  <a:lnTo>
                    <a:pt x="3412" y="2941"/>
                  </a:lnTo>
                  <a:lnTo>
                    <a:pt x="3392" y="2958"/>
                  </a:lnTo>
                  <a:lnTo>
                    <a:pt x="3372" y="2975"/>
                  </a:lnTo>
                  <a:lnTo>
                    <a:pt x="3351" y="2990"/>
                  </a:lnTo>
                  <a:lnTo>
                    <a:pt x="3331" y="3003"/>
                  </a:lnTo>
                  <a:lnTo>
                    <a:pt x="3311" y="3016"/>
                  </a:lnTo>
                  <a:lnTo>
                    <a:pt x="3291" y="3028"/>
                  </a:lnTo>
                  <a:lnTo>
                    <a:pt x="3270" y="3038"/>
                  </a:lnTo>
                  <a:lnTo>
                    <a:pt x="3229" y="3058"/>
                  </a:lnTo>
                  <a:lnTo>
                    <a:pt x="3188" y="3074"/>
                  </a:lnTo>
                  <a:lnTo>
                    <a:pt x="3150" y="3089"/>
                  </a:lnTo>
                  <a:lnTo>
                    <a:pt x="3112" y="3101"/>
                  </a:lnTo>
                  <a:lnTo>
                    <a:pt x="3067" y="3117"/>
                  </a:lnTo>
                  <a:lnTo>
                    <a:pt x="3028" y="3134"/>
                  </a:lnTo>
                  <a:lnTo>
                    <a:pt x="3011" y="3140"/>
                  </a:lnTo>
                  <a:lnTo>
                    <a:pt x="2994" y="3150"/>
                  </a:lnTo>
                  <a:lnTo>
                    <a:pt x="2980" y="3158"/>
                  </a:lnTo>
                  <a:lnTo>
                    <a:pt x="2966" y="3168"/>
                  </a:lnTo>
                  <a:lnTo>
                    <a:pt x="2955" y="3179"/>
                  </a:lnTo>
                  <a:lnTo>
                    <a:pt x="2943" y="3190"/>
                  </a:lnTo>
                  <a:lnTo>
                    <a:pt x="2933" y="3204"/>
                  </a:lnTo>
                  <a:lnTo>
                    <a:pt x="2924" y="3218"/>
                  </a:lnTo>
                  <a:lnTo>
                    <a:pt x="2916" y="3235"/>
                  </a:lnTo>
                  <a:lnTo>
                    <a:pt x="2909" y="3253"/>
                  </a:lnTo>
                  <a:lnTo>
                    <a:pt x="2902" y="3274"/>
                  </a:lnTo>
                  <a:lnTo>
                    <a:pt x="2898" y="3296"/>
                  </a:lnTo>
                  <a:lnTo>
                    <a:pt x="2906" y="3308"/>
                  </a:lnTo>
                  <a:lnTo>
                    <a:pt x="2919" y="3320"/>
                  </a:lnTo>
                  <a:lnTo>
                    <a:pt x="2935" y="3334"/>
                  </a:lnTo>
                  <a:lnTo>
                    <a:pt x="2952" y="3349"/>
                  </a:lnTo>
                  <a:lnTo>
                    <a:pt x="2993" y="3379"/>
                  </a:lnTo>
                  <a:lnTo>
                    <a:pt x="3033" y="3409"/>
                  </a:lnTo>
                  <a:lnTo>
                    <a:pt x="3074" y="3439"/>
                  </a:lnTo>
                  <a:lnTo>
                    <a:pt x="3119" y="3472"/>
                  </a:lnTo>
                  <a:lnTo>
                    <a:pt x="3164" y="3509"/>
                  </a:lnTo>
                  <a:lnTo>
                    <a:pt x="3211" y="3548"/>
                  </a:lnTo>
                  <a:lnTo>
                    <a:pt x="3234" y="3570"/>
                  </a:lnTo>
                  <a:lnTo>
                    <a:pt x="3256" y="3592"/>
                  </a:lnTo>
                  <a:lnTo>
                    <a:pt x="3279" y="3615"/>
                  </a:lnTo>
                  <a:lnTo>
                    <a:pt x="3301" y="3639"/>
                  </a:lnTo>
                  <a:lnTo>
                    <a:pt x="3322" y="3665"/>
                  </a:lnTo>
                  <a:lnTo>
                    <a:pt x="3343" y="3690"/>
                  </a:lnTo>
                  <a:lnTo>
                    <a:pt x="3363" y="3718"/>
                  </a:lnTo>
                  <a:lnTo>
                    <a:pt x="3381" y="3746"/>
                  </a:lnTo>
                  <a:lnTo>
                    <a:pt x="3400" y="3776"/>
                  </a:lnTo>
                  <a:lnTo>
                    <a:pt x="3416" y="3806"/>
                  </a:lnTo>
                  <a:lnTo>
                    <a:pt x="3433" y="3839"/>
                  </a:lnTo>
                  <a:lnTo>
                    <a:pt x="3447" y="3872"/>
                  </a:lnTo>
                  <a:lnTo>
                    <a:pt x="3459" y="3907"/>
                  </a:lnTo>
                  <a:lnTo>
                    <a:pt x="3470" y="3943"/>
                  </a:lnTo>
                  <a:lnTo>
                    <a:pt x="3479" y="3980"/>
                  </a:lnTo>
                  <a:lnTo>
                    <a:pt x="3487" y="4019"/>
                  </a:lnTo>
                  <a:lnTo>
                    <a:pt x="3492" y="4060"/>
                  </a:lnTo>
                  <a:lnTo>
                    <a:pt x="3495" y="4101"/>
                  </a:lnTo>
                  <a:lnTo>
                    <a:pt x="3497" y="4145"/>
                  </a:lnTo>
                  <a:lnTo>
                    <a:pt x="3495" y="4190"/>
                  </a:lnTo>
                  <a:lnTo>
                    <a:pt x="3492" y="4236"/>
                  </a:lnTo>
                  <a:lnTo>
                    <a:pt x="3486" y="4284"/>
                  </a:lnTo>
                  <a:lnTo>
                    <a:pt x="3477" y="4335"/>
                  </a:lnTo>
                  <a:lnTo>
                    <a:pt x="3465" y="4386"/>
                  </a:lnTo>
                  <a:lnTo>
                    <a:pt x="3452" y="4441"/>
                  </a:lnTo>
                  <a:lnTo>
                    <a:pt x="3437" y="4508"/>
                  </a:lnTo>
                  <a:lnTo>
                    <a:pt x="3421" y="4587"/>
                  </a:lnTo>
                  <a:lnTo>
                    <a:pt x="3404" y="4678"/>
                  </a:lnTo>
                  <a:lnTo>
                    <a:pt x="3385" y="4779"/>
                  </a:lnTo>
                  <a:lnTo>
                    <a:pt x="3364" y="4888"/>
                  </a:lnTo>
                  <a:lnTo>
                    <a:pt x="3343" y="5007"/>
                  </a:lnTo>
                  <a:lnTo>
                    <a:pt x="3321" y="5132"/>
                  </a:lnTo>
                  <a:lnTo>
                    <a:pt x="3298" y="5264"/>
                  </a:lnTo>
                  <a:lnTo>
                    <a:pt x="3273" y="5402"/>
                  </a:lnTo>
                  <a:lnTo>
                    <a:pt x="3249" y="5544"/>
                  </a:lnTo>
                  <a:lnTo>
                    <a:pt x="3224" y="5690"/>
                  </a:lnTo>
                  <a:lnTo>
                    <a:pt x="3199" y="5840"/>
                  </a:lnTo>
                  <a:lnTo>
                    <a:pt x="3173" y="5991"/>
                  </a:lnTo>
                  <a:lnTo>
                    <a:pt x="3148" y="6143"/>
                  </a:lnTo>
                  <a:lnTo>
                    <a:pt x="3122" y="6296"/>
                  </a:lnTo>
                  <a:lnTo>
                    <a:pt x="3105" y="6400"/>
                  </a:lnTo>
                  <a:lnTo>
                    <a:pt x="3087" y="6504"/>
                  </a:lnTo>
                  <a:lnTo>
                    <a:pt x="3070" y="6608"/>
                  </a:lnTo>
                  <a:lnTo>
                    <a:pt x="3052" y="6712"/>
                  </a:lnTo>
                  <a:lnTo>
                    <a:pt x="3035" y="6814"/>
                  </a:lnTo>
                  <a:lnTo>
                    <a:pt x="3017" y="6917"/>
                  </a:lnTo>
                  <a:lnTo>
                    <a:pt x="3000" y="7017"/>
                  </a:lnTo>
                  <a:lnTo>
                    <a:pt x="2983" y="7115"/>
                  </a:lnTo>
                  <a:lnTo>
                    <a:pt x="2966" y="7212"/>
                  </a:lnTo>
                  <a:lnTo>
                    <a:pt x="2950" y="7305"/>
                  </a:lnTo>
                  <a:lnTo>
                    <a:pt x="2934" y="7397"/>
                  </a:lnTo>
                  <a:lnTo>
                    <a:pt x="2919" y="7486"/>
                  </a:lnTo>
                  <a:lnTo>
                    <a:pt x="2904" y="7570"/>
                  </a:lnTo>
                  <a:lnTo>
                    <a:pt x="2888" y="7652"/>
                  </a:lnTo>
                  <a:lnTo>
                    <a:pt x="2874" y="7730"/>
                  </a:lnTo>
                  <a:lnTo>
                    <a:pt x="2862" y="7803"/>
                  </a:lnTo>
                  <a:lnTo>
                    <a:pt x="2841" y="7916"/>
                  </a:lnTo>
                  <a:close/>
                  <a:moveTo>
                    <a:pt x="272" y="7348"/>
                  </a:moveTo>
                  <a:lnTo>
                    <a:pt x="2642" y="7646"/>
                  </a:lnTo>
                  <a:lnTo>
                    <a:pt x="2655" y="7575"/>
                  </a:lnTo>
                  <a:lnTo>
                    <a:pt x="2669" y="7500"/>
                  </a:lnTo>
                  <a:lnTo>
                    <a:pt x="2681" y="7423"/>
                  </a:lnTo>
                  <a:lnTo>
                    <a:pt x="2695" y="7342"/>
                  </a:lnTo>
                  <a:lnTo>
                    <a:pt x="2710" y="7259"/>
                  </a:lnTo>
                  <a:lnTo>
                    <a:pt x="2726" y="7175"/>
                  </a:lnTo>
                  <a:lnTo>
                    <a:pt x="2740" y="7087"/>
                  </a:lnTo>
                  <a:lnTo>
                    <a:pt x="2755" y="6999"/>
                  </a:lnTo>
                  <a:lnTo>
                    <a:pt x="2771" y="6909"/>
                  </a:lnTo>
                  <a:lnTo>
                    <a:pt x="2786" y="6818"/>
                  </a:lnTo>
                  <a:lnTo>
                    <a:pt x="2802" y="6726"/>
                  </a:lnTo>
                  <a:lnTo>
                    <a:pt x="2817" y="6632"/>
                  </a:lnTo>
                  <a:lnTo>
                    <a:pt x="2834" y="6538"/>
                  </a:lnTo>
                  <a:lnTo>
                    <a:pt x="2849" y="6445"/>
                  </a:lnTo>
                  <a:lnTo>
                    <a:pt x="2865" y="6350"/>
                  </a:lnTo>
                  <a:lnTo>
                    <a:pt x="2881" y="6256"/>
                  </a:lnTo>
                  <a:lnTo>
                    <a:pt x="2908" y="6097"/>
                  </a:lnTo>
                  <a:lnTo>
                    <a:pt x="2935" y="5939"/>
                  </a:lnTo>
                  <a:lnTo>
                    <a:pt x="2961" y="5783"/>
                  </a:lnTo>
                  <a:lnTo>
                    <a:pt x="2987" y="5631"/>
                  </a:lnTo>
                  <a:lnTo>
                    <a:pt x="3012" y="5483"/>
                  </a:lnTo>
                  <a:lnTo>
                    <a:pt x="3036" y="5340"/>
                  </a:lnTo>
                  <a:lnTo>
                    <a:pt x="3061" y="5201"/>
                  </a:lnTo>
                  <a:lnTo>
                    <a:pt x="3084" y="5070"/>
                  </a:lnTo>
                  <a:lnTo>
                    <a:pt x="3106" y="4946"/>
                  </a:lnTo>
                  <a:lnTo>
                    <a:pt x="3127" y="4828"/>
                  </a:lnTo>
                  <a:lnTo>
                    <a:pt x="3147" y="4720"/>
                  </a:lnTo>
                  <a:lnTo>
                    <a:pt x="3166" y="4621"/>
                  </a:lnTo>
                  <a:lnTo>
                    <a:pt x="3184" y="4531"/>
                  </a:lnTo>
                  <a:lnTo>
                    <a:pt x="3200" y="4452"/>
                  </a:lnTo>
                  <a:lnTo>
                    <a:pt x="3215" y="4384"/>
                  </a:lnTo>
                  <a:lnTo>
                    <a:pt x="3228" y="4328"/>
                  </a:lnTo>
                  <a:lnTo>
                    <a:pt x="3236" y="4291"/>
                  </a:lnTo>
                  <a:lnTo>
                    <a:pt x="3243" y="4256"/>
                  </a:lnTo>
                  <a:lnTo>
                    <a:pt x="3248" y="4221"/>
                  </a:lnTo>
                  <a:lnTo>
                    <a:pt x="3251" y="4188"/>
                  </a:lnTo>
                  <a:lnTo>
                    <a:pt x="3252" y="4155"/>
                  </a:lnTo>
                  <a:lnTo>
                    <a:pt x="3252" y="4124"/>
                  </a:lnTo>
                  <a:lnTo>
                    <a:pt x="3250" y="4094"/>
                  </a:lnTo>
                  <a:lnTo>
                    <a:pt x="3247" y="4067"/>
                  </a:lnTo>
                  <a:lnTo>
                    <a:pt x="3242" y="4039"/>
                  </a:lnTo>
                  <a:lnTo>
                    <a:pt x="3236" y="4013"/>
                  </a:lnTo>
                  <a:lnTo>
                    <a:pt x="3228" y="3986"/>
                  </a:lnTo>
                  <a:lnTo>
                    <a:pt x="3220" y="3962"/>
                  </a:lnTo>
                  <a:lnTo>
                    <a:pt x="3209" y="3938"/>
                  </a:lnTo>
                  <a:lnTo>
                    <a:pt x="3199" y="3915"/>
                  </a:lnTo>
                  <a:lnTo>
                    <a:pt x="3186" y="3893"/>
                  </a:lnTo>
                  <a:lnTo>
                    <a:pt x="3173" y="3872"/>
                  </a:lnTo>
                  <a:lnTo>
                    <a:pt x="3159" y="3851"/>
                  </a:lnTo>
                  <a:lnTo>
                    <a:pt x="3144" y="3831"/>
                  </a:lnTo>
                  <a:lnTo>
                    <a:pt x="3129" y="3812"/>
                  </a:lnTo>
                  <a:lnTo>
                    <a:pt x="3113" y="3793"/>
                  </a:lnTo>
                  <a:lnTo>
                    <a:pt x="3097" y="3775"/>
                  </a:lnTo>
                  <a:lnTo>
                    <a:pt x="3079" y="3757"/>
                  </a:lnTo>
                  <a:lnTo>
                    <a:pt x="3061" y="3741"/>
                  </a:lnTo>
                  <a:lnTo>
                    <a:pt x="3042" y="3723"/>
                  </a:lnTo>
                  <a:lnTo>
                    <a:pt x="3005" y="3692"/>
                  </a:lnTo>
                  <a:lnTo>
                    <a:pt x="2966" y="3661"/>
                  </a:lnTo>
                  <a:lnTo>
                    <a:pt x="2927" y="3632"/>
                  </a:lnTo>
                  <a:lnTo>
                    <a:pt x="2888" y="3604"/>
                  </a:lnTo>
                  <a:lnTo>
                    <a:pt x="2840" y="3568"/>
                  </a:lnTo>
                  <a:lnTo>
                    <a:pt x="2794" y="3532"/>
                  </a:lnTo>
                  <a:lnTo>
                    <a:pt x="2772" y="3514"/>
                  </a:lnTo>
                  <a:lnTo>
                    <a:pt x="2751" y="3494"/>
                  </a:lnTo>
                  <a:lnTo>
                    <a:pt x="2731" y="3475"/>
                  </a:lnTo>
                  <a:lnTo>
                    <a:pt x="2714" y="3455"/>
                  </a:lnTo>
                  <a:lnTo>
                    <a:pt x="2698" y="3434"/>
                  </a:lnTo>
                  <a:lnTo>
                    <a:pt x="2683" y="3412"/>
                  </a:lnTo>
                  <a:lnTo>
                    <a:pt x="2677" y="3402"/>
                  </a:lnTo>
                  <a:lnTo>
                    <a:pt x="2671" y="3390"/>
                  </a:lnTo>
                  <a:lnTo>
                    <a:pt x="2666" y="3379"/>
                  </a:lnTo>
                  <a:lnTo>
                    <a:pt x="2662" y="3367"/>
                  </a:lnTo>
                  <a:lnTo>
                    <a:pt x="2658" y="3355"/>
                  </a:lnTo>
                  <a:lnTo>
                    <a:pt x="2656" y="3343"/>
                  </a:lnTo>
                  <a:lnTo>
                    <a:pt x="2654" y="3331"/>
                  </a:lnTo>
                  <a:lnTo>
                    <a:pt x="2652" y="3318"/>
                  </a:lnTo>
                  <a:lnTo>
                    <a:pt x="2651" y="3304"/>
                  </a:lnTo>
                  <a:lnTo>
                    <a:pt x="2652" y="3291"/>
                  </a:lnTo>
                  <a:lnTo>
                    <a:pt x="2654" y="3278"/>
                  </a:lnTo>
                  <a:lnTo>
                    <a:pt x="2655" y="3264"/>
                  </a:lnTo>
                  <a:lnTo>
                    <a:pt x="2660" y="3238"/>
                  </a:lnTo>
                  <a:lnTo>
                    <a:pt x="2666" y="3214"/>
                  </a:lnTo>
                  <a:lnTo>
                    <a:pt x="2672" y="3191"/>
                  </a:lnTo>
                  <a:lnTo>
                    <a:pt x="2679" y="3169"/>
                  </a:lnTo>
                  <a:lnTo>
                    <a:pt x="2687" y="3150"/>
                  </a:lnTo>
                  <a:lnTo>
                    <a:pt x="2695" y="3130"/>
                  </a:lnTo>
                  <a:lnTo>
                    <a:pt x="2705" y="3111"/>
                  </a:lnTo>
                  <a:lnTo>
                    <a:pt x="2714" y="3093"/>
                  </a:lnTo>
                  <a:lnTo>
                    <a:pt x="2724" y="3077"/>
                  </a:lnTo>
                  <a:lnTo>
                    <a:pt x="2735" y="3061"/>
                  </a:lnTo>
                  <a:lnTo>
                    <a:pt x="2747" y="3046"/>
                  </a:lnTo>
                  <a:lnTo>
                    <a:pt x="2758" y="3032"/>
                  </a:lnTo>
                  <a:lnTo>
                    <a:pt x="2770" y="3020"/>
                  </a:lnTo>
                  <a:lnTo>
                    <a:pt x="2781" y="3007"/>
                  </a:lnTo>
                  <a:lnTo>
                    <a:pt x="2794" y="2995"/>
                  </a:lnTo>
                  <a:lnTo>
                    <a:pt x="2807" y="2984"/>
                  </a:lnTo>
                  <a:lnTo>
                    <a:pt x="2820" y="2973"/>
                  </a:lnTo>
                  <a:lnTo>
                    <a:pt x="2834" y="2964"/>
                  </a:lnTo>
                  <a:lnTo>
                    <a:pt x="2848" y="2955"/>
                  </a:lnTo>
                  <a:lnTo>
                    <a:pt x="2862" y="2947"/>
                  </a:lnTo>
                  <a:lnTo>
                    <a:pt x="2890" y="2931"/>
                  </a:lnTo>
                  <a:lnTo>
                    <a:pt x="2917" y="2917"/>
                  </a:lnTo>
                  <a:lnTo>
                    <a:pt x="2947" y="2904"/>
                  </a:lnTo>
                  <a:lnTo>
                    <a:pt x="2974" y="2894"/>
                  </a:lnTo>
                  <a:lnTo>
                    <a:pt x="3002" y="2884"/>
                  </a:lnTo>
                  <a:lnTo>
                    <a:pt x="3030" y="2873"/>
                  </a:lnTo>
                  <a:lnTo>
                    <a:pt x="3062" y="2863"/>
                  </a:lnTo>
                  <a:lnTo>
                    <a:pt x="3093" y="2851"/>
                  </a:lnTo>
                  <a:lnTo>
                    <a:pt x="3124" y="2839"/>
                  </a:lnTo>
                  <a:lnTo>
                    <a:pt x="3155" y="2824"/>
                  </a:lnTo>
                  <a:lnTo>
                    <a:pt x="3170" y="2816"/>
                  </a:lnTo>
                  <a:lnTo>
                    <a:pt x="3184" y="2808"/>
                  </a:lnTo>
                  <a:lnTo>
                    <a:pt x="3199" y="2798"/>
                  </a:lnTo>
                  <a:lnTo>
                    <a:pt x="3213" y="2788"/>
                  </a:lnTo>
                  <a:lnTo>
                    <a:pt x="3227" y="2778"/>
                  </a:lnTo>
                  <a:lnTo>
                    <a:pt x="3241" y="2766"/>
                  </a:lnTo>
                  <a:lnTo>
                    <a:pt x="3254" y="2753"/>
                  </a:lnTo>
                  <a:lnTo>
                    <a:pt x="3268" y="2740"/>
                  </a:lnTo>
                  <a:lnTo>
                    <a:pt x="3280" y="2725"/>
                  </a:lnTo>
                  <a:lnTo>
                    <a:pt x="3292" y="2710"/>
                  </a:lnTo>
                  <a:lnTo>
                    <a:pt x="3305" y="2692"/>
                  </a:lnTo>
                  <a:lnTo>
                    <a:pt x="3316" y="2674"/>
                  </a:lnTo>
                  <a:lnTo>
                    <a:pt x="3328" y="2654"/>
                  </a:lnTo>
                  <a:lnTo>
                    <a:pt x="3340" y="2632"/>
                  </a:lnTo>
                  <a:lnTo>
                    <a:pt x="3350" y="2609"/>
                  </a:lnTo>
                  <a:lnTo>
                    <a:pt x="3361" y="2585"/>
                  </a:lnTo>
                  <a:lnTo>
                    <a:pt x="3370" y="2560"/>
                  </a:lnTo>
                  <a:lnTo>
                    <a:pt x="3379" y="2532"/>
                  </a:lnTo>
                  <a:lnTo>
                    <a:pt x="3388" y="2502"/>
                  </a:lnTo>
                  <a:lnTo>
                    <a:pt x="3397" y="2471"/>
                  </a:lnTo>
                  <a:lnTo>
                    <a:pt x="3405" y="2438"/>
                  </a:lnTo>
                  <a:lnTo>
                    <a:pt x="3412" y="2403"/>
                  </a:lnTo>
                  <a:lnTo>
                    <a:pt x="3419" y="2365"/>
                  </a:lnTo>
                  <a:lnTo>
                    <a:pt x="3426" y="2326"/>
                  </a:lnTo>
                  <a:lnTo>
                    <a:pt x="3433" y="2273"/>
                  </a:lnTo>
                  <a:lnTo>
                    <a:pt x="3438" y="2222"/>
                  </a:lnTo>
                  <a:lnTo>
                    <a:pt x="3443" y="2170"/>
                  </a:lnTo>
                  <a:lnTo>
                    <a:pt x="3445" y="2121"/>
                  </a:lnTo>
                  <a:lnTo>
                    <a:pt x="3447" y="2073"/>
                  </a:lnTo>
                  <a:lnTo>
                    <a:pt x="3447" y="2025"/>
                  </a:lnTo>
                  <a:lnTo>
                    <a:pt x="3445" y="1978"/>
                  </a:lnTo>
                  <a:lnTo>
                    <a:pt x="3442" y="1933"/>
                  </a:lnTo>
                  <a:lnTo>
                    <a:pt x="3438" y="1888"/>
                  </a:lnTo>
                  <a:lnTo>
                    <a:pt x="3433" y="1846"/>
                  </a:lnTo>
                  <a:lnTo>
                    <a:pt x="3424" y="1803"/>
                  </a:lnTo>
                  <a:lnTo>
                    <a:pt x="3416" y="1763"/>
                  </a:lnTo>
                  <a:lnTo>
                    <a:pt x="3406" y="1722"/>
                  </a:lnTo>
                  <a:lnTo>
                    <a:pt x="3395" y="1684"/>
                  </a:lnTo>
                  <a:lnTo>
                    <a:pt x="3383" y="1647"/>
                  </a:lnTo>
                  <a:lnTo>
                    <a:pt x="3369" y="1612"/>
                  </a:lnTo>
                  <a:lnTo>
                    <a:pt x="3352" y="1577"/>
                  </a:lnTo>
                  <a:lnTo>
                    <a:pt x="3336" y="1544"/>
                  </a:lnTo>
                  <a:lnTo>
                    <a:pt x="3318" y="1513"/>
                  </a:lnTo>
                  <a:lnTo>
                    <a:pt x="3299" y="1483"/>
                  </a:lnTo>
                  <a:lnTo>
                    <a:pt x="3278" y="1454"/>
                  </a:lnTo>
                  <a:lnTo>
                    <a:pt x="3256" y="1426"/>
                  </a:lnTo>
                  <a:lnTo>
                    <a:pt x="3233" y="1400"/>
                  </a:lnTo>
                  <a:lnTo>
                    <a:pt x="3208" y="1376"/>
                  </a:lnTo>
                  <a:lnTo>
                    <a:pt x="3183" y="1353"/>
                  </a:lnTo>
                  <a:lnTo>
                    <a:pt x="3156" y="1332"/>
                  </a:lnTo>
                  <a:lnTo>
                    <a:pt x="3127" y="1311"/>
                  </a:lnTo>
                  <a:lnTo>
                    <a:pt x="3098" y="1294"/>
                  </a:lnTo>
                  <a:lnTo>
                    <a:pt x="3067" y="1277"/>
                  </a:lnTo>
                  <a:lnTo>
                    <a:pt x="3035" y="1262"/>
                  </a:lnTo>
                  <a:lnTo>
                    <a:pt x="3002" y="1249"/>
                  </a:lnTo>
                  <a:lnTo>
                    <a:pt x="2967" y="1237"/>
                  </a:lnTo>
                  <a:lnTo>
                    <a:pt x="2943" y="1229"/>
                  </a:lnTo>
                  <a:lnTo>
                    <a:pt x="2921" y="1220"/>
                  </a:lnTo>
                  <a:lnTo>
                    <a:pt x="2901" y="1210"/>
                  </a:lnTo>
                  <a:lnTo>
                    <a:pt x="2883" y="1199"/>
                  </a:lnTo>
                  <a:lnTo>
                    <a:pt x="2866" y="1189"/>
                  </a:lnTo>
                  <a:lnTo>
                    <a:pt x="2852" y="1177"/>
                  </a:lnTo>
                  <a:lnTo>
                    <a:pt x="2838" y="1165"/>
                  </a:lnTo>
                  <a:lnTo>
                    <a:pt x="2827" y="1153"/>
                  </a:lnTo>
                  <a:lnTo>
                    <a:pt x="2817" y="1141"/>
                  </a:lnTo>
                  <a:lnTo>
                    <a:pt x="2808" y="1128"/>
                  </a:lnTo>
                  <a:lnTo>
                    <a:pt x="2801" y="1115"/>
                  </a:lnTo>
                  <a:lnTo>
                    <a:pt x="2794" y="1104"/>
                  </a:lnTo>
                  <a:lnTo>
                    <a:pt x="2790" y="1091"/>
                  </a:lnTo>
                  <a:lnTo>
                    <a:pt x="2785" y="1078"/>
                  </a:lnTo>
                  <a:lnTo>
                    <a:pt x="2781" y="1067"/>
                  </a:lnTo>
                  <a:lnTo>
                    <a:pt x="2779" y="1055"/>
                  </a:lnTo>
                  <a:lnTo>
                    <a:pt x="2777" y="1043"/>
                  </a:lnTo>
                  <a:lnTo>
                    <a:pt x="2776" y="1031"/>
                  </a:lnTo>
                  <a:lnTo>
                    <a:pt x="2776" y="1018"/>
                  </a:lnTo>
                  <a:lnTo>
                    <a:pt x="2776" y="1007"/>
                  </a:lnTo>
                  <a:lnTo>
                    <a:pt x="2777" y="994"/>
                  </a:lnTo>
                  <a:lnTo>
                    <a:pt x="2778" y="983"/>
                  </a:lnTo>
                  <a:lnTo>
                    <a:pt x="2780" y="971"/>
                  </a:lnTo>
                  <a:lnTo>
                    <a:pt x="2783" y="960"/>
                  </a:lnTo>
                  <a:lnTo>
                    <a:pt x="2790" y="936"/>
                  </a:lnTo>
                  <a:lnTo>
                    <a:pt x="2798" y="914"/>
                  </a:lnTo>
                  <a:lnTo>
                    <a:pt x="2808" y="892"/>
                  </a:lnTo>
                  <a:lnTo>
                    <a:pt x="2820" y="870"/>
                  </a:lnTo>
                  <a:lnTo>
                    <a:pt x="2833" y="849"/>
                  </a:lnTo>
                  <a:lnTo>
                    <a:pt x="2845" y="830"/>
                  </a:lnTo>
                  <a:lnTo>
                    <a:pt x="2860" y="811"/>
                  </a:lnTo>
                  <a:lnTo>
                    <a:pt x="2874" y="793"/>
                  </a:lnTo>
                  <a:lnTo>
                    <a:pt x="2890" y="775"/>
                  </a:lnTo>
                  <a:lnTo>
                    <a:pt x="2905" y="760"/>
                  </a:lnTo>
                  <a:lnTo>
                    <a:pt x="2919" y="745"/>
                  </a:lnTo>
                  <a:lnTo>
                    <a:pt x="2933" y="733"/>
                  </a:lnTo>
                  <a:lnTo>
                    <a:pt x="2935" y="378"/>
                  </a:lnTo>
                  <a:lnTo>
                    <a:pt x="2219" y="272"/>
                  </a:lnTo>
                  <a:lnTo>
                    <a:pt x="2130" y="593"/>
                  </a:lnTo>
                  <a:lnTo>
                    <a:pt x="2150" y="626"/>
                  </a:lnTo>
                  <a:lnTo>
                    <a:pt x="2169" y="660"/>
                  </a:lnTo>
                  <a:lnTo>
                    <a:pt x="2178" y="680"/>
                  </a:lnTo>
                  <a:lnTo>
                    <a:pt x="2186" y="699"/>
                  </a:lnTo>
                  <a:lnTo>
                    <a:pt x="2194" y="719"/>
                  </a:lnTo>
                  <a:lnTo>
                    <a:pt x="2200" y="739"/>
                  </a:lnTo>
                  <a:lnTo>
                    <a:pt x="2206" y="759"/>
                  </a:lnTo>
                  <a:lnTo>
                    <a:pt x="2210" y="780"/>
                  </a:lnTo>
                  <a:lnTo>
                    <a:pt x="2213" y="802"/>
                  </a:lnTo>
                  <a:lnTo>
                    <a:pt x="2214" y="823"/>
                  </a:lnTo>
                  <a:lnTo>
                    <a:pt x="2213" y="843"/>
                  </a:lnTo>
                  <a:lnTo>
                    <a:pt x="2210" y="864"/>
                  </a:lnTo>
                  <a:lnTo>
                    <a:pt x="2208" y="873"/>
                  </a:lnTo>
                  <a:lnTo>
                    <a:pt x="2206" y="884"/>
                  </a:lnTo>
                  <a:lnTo>
                    <a:pt x="2202" y="894"/>
                  </a:lnTo>
                  <a:lnTo>
                    <a:pt x="2199" y="903"/>
                  </a:lnTo>
                  <a:lnTo>
                    <a:pt x="2191" y="919"/>
                  </a:lnTo>
                  <a:lnTo>
                    <a:pt x="2180" y="937"/>
                  </a:lnTo>
                  <a:lnTo>
                    <a:pt x="2174" y="945"/>
                  </a:lnTo>
                  <a:lnTo>
                    <a:pt x="2166" y="954"/>
                  </a:lnTo>
                  <a:lnTo>
                    <a:pt x="2158" y="963"/>
                  </a:lnTo>
                  <a:lnTo>
                    <a:pt x="2149" y="971"/>
                  </a:lnTo>
                  <a:lnTo>
                    <a:pt x="2138" y="980"/>
                  </a:lnTo>
                  <a:lnTo>
                    <a:pt x="2127" y="988"/>
                  </a:lnTo>
                  <a:lnTo>
                    <a:pt x="2114" y="995"/>
                  </a:lnTo>
                  <a:lnTo>
                    <a:pt x="2100" y="1002"/>
                  </a:lnTo>
                  <a:lnTo>
                    <a:pt x="2084" y="1008"/>
                  </a:lnTo>
                  <a:lnTo>
                    <a:pt x="2067" y="1014"/>
                  </a:lnTo>
                  <a:lnTo>
                    <a:pt x="2049" y="1017"/>
                  </a:lnTo>
                  <a:lnTo>
                    <a:pt x="2029" y="1021"/>
                  </a:lnTo>
                  <a:lnTo>
                    <a:pt x="1994" y="1025"/>
                  </a:lnTo>
                  <a:lnTo>
                    <a:pt x="1958" y="1031"/>
                  </a:lnTo>
                  <a:lnTo>
                    <a:pt x="1922" y="1038"/>
                  </a:lnTo>
                  <a:lnTo>
                    <a:pt x="1886" y="1046"/>
                  </a:lnTo>
                  <a:lnTo>
                    <a:pt x="1849" y="1056"/>
                  </a:lnTo>
                  <a:lnTo>
                    <a:pt x="1813" y="1067"/>
                  </a:lnTo>
                  <a:lnTo>
                    <a:pt x="1776" y="1078"/>
                  </a:lnTo>
                  <a:lnTo>
                    <a:pt x="1739" y="1092"/>
                  </a:lnTo>
                  <a:lnTo>
                    <a:pt x="1702" y="1107"/>
                  </a:lnTo>
                  <a:lnTo>
                    <a:pt x="1666" y="1124"/>
                  </a:lnTo>
                  <a:lnTo>
                    <a:pt x="1630" y="1143"/>
                  </a:lnTo>
                  <a:lnTo>
                    <a:pt x="1594" y="1162"/>
                  </a:lnTo>
                  <a:lnTo>
                    <a:pt x="1558" y="1184"/>
                  </a:lnTo>
                  <a:lnTo>
                    <a:pt x="1523" y="1209"/>
                  </a:lnTo>
                  <a:lnTo>
                    <a:pt x="1489" y="1234"/>
                  </a:lnTo>
                  <a:lnTo>
                    <a:pt x="1456" y="1263"/>
                  </a:lnTo>
                  <a:lnTo>
                    <a:pt x="1423" y="1291"/>
                  </a:lnTo>
                  <a:lnTo>
                    <a:pt x="1391" y="1324"/>
                  </a:lnTo>
                  <a:lnTo>
                    <a:pt x="1359" y="1358"/>
                  </a:lnTo>
                  <a:lnTo>
                    <a:pt x="1329" y="1395"/>
                  </a:lnTo>
                  <a:lnTo>
                    <a:pt x="1301" y="1433"/>
                  </a:lnTo>
                  <a:lnTo>
                    <a:pt x="1273" y="1475"/>
                  </a:lnTo>
                  <a:lnTo>
                    <a:pt x="1246" y="1518"/>
                  </a:lnTo>
                  <a:lnTo>
                    <a:pt x="1221" y="1566"/>
                  </a:lnTo>
                  <a:lnTo>
                    <a:pt x="1196" y="1614"/>
                  </a:lnTo>
                  <a:lnTo>
                    <a:pt x="1174" y="1666"/>
                  </a:lnTo>
                  <a:lnTo>
                    <a:pt x="1153" y="1720"/>
                  </a:lnTo>
                  <a:lnTo>
                    <a:pt x="1135" y="1778"/>
                  </a:lnTo>
                  <a:lnTo>
                    <a:pt x="1117" y="1839"/>
                  </a:lnTo>
                  <a:lnTo>
                    <a:pt x="1101" y="1902"/>
                  </a:lnTo>
                  <a:lnTo>
                    <a:pt x="1088" y="1968"/>
                  </a:lnTo>
                  <a:lnTo>
                    <a:pt x="1077" y="2037"/>
                  </a:lnTo>
                  <a:lnTo>
                    <a:pt x="1071" y="2070"/>
                  </a:lnTo>
                  <a:lnTo>
                    <a:pt x="1067" y="2103"/>
                  </a:lnTo>
                  <a:lnTo>
                    <a:pt x="1065" y="2132"/>
                  </a:lnTo>
                  <a:lnTo>
                    <a:pt x="1063" y="2161"/>
                  </a:lnTo>
                  <a:lnTo>
                    <a:pt x="1062" y="2189"/>
                  </a:lnTo>
                  <a:lnTo>
                    <a:pt x="1062" y="2214"/>
                  </a:lnTo>
                  <a:lnTo>
                    <a:pt x="1063" y="2238"/>
                  </a:lnTo>
                  <a:lnTo>
                    <a:pt x="1064" y="2261"/>
                  </a:lnTo>
                  <a:lnTo>
                    <a:pt x="1066" y="2283"/>
                  </a:lnTo>
                  <a:lnTo>
                    <a:pt x="1070" y="2304"/>
                  </a:lnTo>
                  <a:lnTo>
                    <a:pt x="1073" y="2324"/>
                  </a:lnTo>
                  <a:lnTo>
                    <a:pt x="1078" y="2342"/>
                  </a:lnTo>
                  <a:lnTo>
                    <a:pt x="1082" y="2359"/>
                  </a:lnTo>
                  <a:lnTo>
                    <a:pt x="1088" y="2376"/>
                  </a:lnTo>
                  <a:lnTo>
                    <a:pt x="1095" y="2391"/>
                  </a:lnTo>
                  <a:lnTo>
                    <a:pt x="1102" y="2405"/>
                  </a:lnTo>
                  <a:lnTo>
                    <a:pt x="1109" y="2419"/>
                  </a:lnTo>
                  <a:lnTo>
                    <a:pt x="1117" y="2432"/>
                  </a:lnTo>
                  <a:lnTo>
                    <a:pt x="1125" y="2444"/>
                  </a:lnTo>
                  <a:lnTo>
                    <a:pt x="1135" y="2456"/>
                  </a:lnTo>
                  <a:lnTo>
                    <a:pt x="1144" y="2467"/>
                  </a:lnTo>
                  <a:lnTo>
                    <a:pt x="1153" y="2477"/>
                  </a:lnTo>
                  <a:lnTo>
                    <a:pt x="1164" y="2487"/>
                  </a:lnTo>
                  <a:lnTo>
                    <a:pt x="1174" y="2497"/>
                  </a:lnTo>
                  <a:lnTo>
                    <a:pt x="1196" y="2514"/>
                  </a:lnTo>
                  <a:lnTo>
                    <a:pt x="1220" y="2531"/>
                  </a:lnTo>
                  <a:lnTo>
                    <a:pt x="1244" y="2547"/>
                  </a:lnTo>
                  <a:lnTo>
                    <a:pt x="1269" y="2563"/>
                  </a:lnTo>
                  <a:lnTo>
                    <a:pt x="1292" y="2578"/>
                  </a:lnTo>
                  <a:lnTo>
                    <a:pt x="1316" y="2596"/>
                  </a:lnTo>
                  <a:lnTo>
                    <a:pt x="1342" y="2613"/>
                  </a:lnTo>
                  <a:lnTo>
                    <a:pt x="1366" y="2631"/>
                  </a:lnTo>
                  <a:lnTo>
                    <a:pt x="1389" y="2652"/>
                  </a:lnTo>
                  <a:lnTo>
                    <a:pt x="1413" y="2675"/>
                  </a:lnTo>
                  <a:lnTo>
                    <a:pt x="1423" y="2688"/>
                  </a:lnTo>
                  <a:lnTo>
                    <a:pt x="1434" y="2700"/>
                  </a:lnTo>
                  <a:lnTo>
                    <a:pt x="1444" y="2713"/>
                  </a:lnTo>
                  <a:lnTo>
                    <a:pt x="1453" y="2728"/>
                  </a:lnTo>
                  <a:lnTo>
                    <a:pt x="1463" y="2742"/>
                  </a:lnTo>
                  <a:lnTo>
                    <a:pt x="1471" y="2758"/>
                  </a:lnTo>
                  <a:lnTo>
                    <a:pt x="1478" y="2774"/>
                  </a:lnTo>
                  <a:lnTo>
                    <a:pt x="1485" y="2791"/>
                  </a:lnTo>
                  <a:lnTo>
                    <a:pt x="1492" y="2809"/>
                  </a:lnTo>
                  <a:lnTo>
                    <a:pt x="1496" y="2827"/>
                  </a:lnTo>
                  <a:lnTo>
                    <a:pt x="1501" y="2847"/>
                  </a:lnTo>
                  <a:lnTo>
                    <a:pt x="1505" y="2867"/>
                  </a:lnTo>
                  <a:lnTo>
                    <a:pt x="1508" y="2888"/>
                  </a:lnTo>
                  <a:lnTo>
                    <a:pt x="1509" y="2911"/>
                  </a:lnTo>
                  <a:lnTo>
                    <a:pt x="1509" y="2934"/>
                  </a:lnTo>
                  <a:lnTo>
                    <a:pt x="1509" y="2958"/>
                  </a:lnTo>
                  <a:lnTo>
                    <a:pt x="1507" y="2984"/>
                  </a:lnTo>
                  <a:lnTo>
                    <a:pt x="1505" y="3010"/>
                  </a:lnTo>
                  <a:lnTo>
                    <a:pt x="1500" y="3039"/>
                  </a:lnTo>
                  <a:lnTo>
                    <a:pt x="1494" y="3068"/>
                  </a:lnTo>
                  <a:lnTo>
                    <a:pt x="1491" y="3081"/>
                  </a:lnTo>
                  <a:lnTo>
                    <a:pt x="1487" y="3092"/>
                  </a:lnTo>
                  <a:lnTo>
                    <a:pt x="1482" y="3105"/>
                  </a:lnTo>
                  <a:lnTo>
                    <a:pt x="1478" y="3116"/>
                  </a:lnTo>
                  <a:lnTo>
                    <a:pt x="1467" y="3139"/>
                  </a:lnTo>
                  <a:lnTo>
                    <a:pt x="1455" y="3160"/>
                  </a:lnTo>
                  <a:lnTo>
                    <a:pt x="1439" y="3181"/>
                  </a:lnTo>
                  <a:lnTo>
                    <a:pt x="1423" y="3200"/>
                  </a:lnTo>
                  <a:lnTo>
                    <a:pt x="1406" y="3219"/>
                  </a:lnTo>
                  <a:lnTo>
                    <a:pt x="1386" y="3237"/>
                  </a:lnTo>
                  <a:lnTo>
                    <a:pt x="1366" y="3255"/>
                  </a:lnTo>
                  <a:lnTo>
                    <a:pt x="1344" y="3272"/>
                  </a:lnTo>
                  <a:lnTo>
                    <a:pt x="1322" y="3288"/>
                  </a:lnTo>
                  <a:lnTo>
                    <a:pt x="1298" y="3304"/>
                  </a:lnTo>
                  <a:lnTo>
                    <a:pt x="1249" y="3335"/>
                  </a:lnTo>
                  <a:lnTo>
                    <a:pt x="1199" y="3365"/>
                  </a:lnTo>
                  <a:lnTo>
                    <a:pt x="1159" y="3389"/>
                  </a:lnTo>
                  <a:lnTo>
                    <a:pt x="1120" y="3415"/>
                  </a:lnTo>
                  <a:lnTo>
                    <a:pt x="1079" y="3440"/>
                  </a:lnTo>
                  <a:lnTo>
                    <a:pt x="1039" y="3468"/>
                  </a:lnTo>
                  <a:lnTo>
                    <a:pt x="999" y="3498"/>
                  </a:lnTo>
                  <a:lnTo>
                    <a:pt x="959" y="3530"/>
                  </a:lnTo>
                  <a:lnTo>
                    <a:pt x="941" y="3547"/>
                  </a:lnTo>
                  <a:lnTo>
                    <a:pt x="921" y="3564"/>
                  </a:lnTo>
                  <a:lnTo>
                    <a:pt x="902" y="3583"/>
                  </a:lnTo>
                  <a:lnTo>
                    <a:pt x="884" y="3602"/>
                  </a:lnTo>
                  <a:lnTo>
                    <a:pt x="866" y="3622"/>
                  </a:lnTo>
                  <a:lnTo>
                    <a:pt x="849" y="3644"/>
                  </a:lnTo>
                  <a:lnTo>
                    <a:pt x="832" y="3665"/>
                  </a:lnTo>
                  <a:lnTo>
                    <a:pt x="816" y="3688"/>
                  </a:lnTo>
                  <a:lnTo>
                    <a:pt x="800" y="3712"/>
                  </a:lnTo>
                  <a:lnTo>
                    <a:pt x="785" y="3736"/>
                  </a:lnTo>
                  <a:lnTo>
                    <a:pt x="771" y="3763"/>
                  </a:lnTo>
                  <a:lnTo>
                    <a:pt x="758" y="3789"/>
                  </a:lnTo>
                  <a:lnTo>
                    <a:pt x="745" y="3817"/>
                  </a:lnTo>
                  <a:lnTo>
                    <a:pt x="734" y="3847"/>
                  </a:lnTo>
                  <a:lnTo>
                    <a:pt x="722" y="3877"/>
                  </a:lnTo>
                  <a:lnTo>
                    <a:pt x="713" y="3909"/>
                  </a:lnTo>
                  <a:lnTo>
                    <a:pt x="703" y="3941"/>
                  </a:lnTo>
                  <a:lnTo>
                    <a:pt x="695" y="3976"/>
                  </a:lnTo>
                  <a:lnTo>
                    <a:pt x="689" y="4011"/>
                  </a:lnTo>
                  <a:lnTo>
                    <a:pt x="684" y="4048"/>
                  </a:lnTo>
                  <a:lnTo>
                    <a:pt x="664" y="4197"/>
                  </a:lnTo>
                  <a:lnTo>
                    <a:pt x="642" y="4373"/>
                  </a:lnTo>
                  <a:lnTo>
                    <a:pt x="616" y="4572"/>
                  </a:lnTo>
                  <a:lnTo>
                    <a:pt x="588" y="4791"/>
                  </a:lnTo>
                  <a:lnTo>
                    <a:pt x="559" y="5024"/>
                  </a:lnTo>
                  <a:lnTo>
                    <a:pt x="529" y="5268"/>
                  </a:lnTo>
                  <a:lnTo>
                    <a:pt x="498" y="5518"/>
                  </a:lnTo>
                  <a:lnTo>
                    <a:pt x="466" y="5769"/>
                  </a:lnTo>
                  <a:lnTo>
                    <a:pt x="435" y="6019"/>
                  </a:lnTo>
                  <a:lnTo>
                    <a:pt x="405" y="6263"/>
                  </a:lnTo>
                  <a:lnTo>
                    <a:pt x="377" y="6495"/>
                  </a:lnTo>
                  <a:lnTo>
                    <a:pt x="350" y="6713"/>
                  </a:lnTo>
                  <a:lnTo>
                    <a:pt x="325" y="6911"/>
                  </a:lnTo>
                  <a:lnTo>
                    <a:pt x="303" y="7085"/>
                  </a:lnTo>
                  <a:lnTo>
                    <a:pt x="286" y="7233"/>
                  </a:lnTo>
                  <a:lnTo>
                    <a:pt x="272" y="73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280026" y="1978025"/>
              <a:ext cx="1296988" cy="1225550"/>
            </a:xfrm>
            <a:custGeom>
              <a:avLst/>
              <a:gdLst>
                <a:gd name="T0" fmla="*/ 0 w 5720"/>
                <a:gd name="T1" fmla="*/ 91 h 5404"/>
                <a:gd name="T2" fmla="*/ 5720 w 5720"/>
                <a:gd name="T3" fmla="*/ 0 h 5404"/>
                <a:gd name="T4" fmla="*/ 4291 w 5720"/>
                <a:gd name="T5" fmla="*/ 5404 h 5404"/>
                <a:gd name="T6" fmla="*/ 321 w 5720"/>
                <a:gd name="T7" fmla="*/ 5092 h 5404"/>
                <a:gd name="T8" fmla="*/ 0 w 5720"/>
                <a:gd name="T9" fmla="*/ 91 h 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0" h="5404">
                  <a:moveTo>
                    <a:pt x="0" y="91"/>
                  </a:moveTo>
                  <a:lnTo>
                    <a:pt x="5720" y="0"/>
                  </a:lnTo>
                  <a:lnTo>
                    <a:pt x="4291" y="5404"/>
                  </a:lnTo>
                  <a:lnTo>
                    <a:pt x="321" y="509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321301" y="1546225"/>
              <a:ext cx="1211263" cy="1454150"/>
            </a:xfrm>
            <a:custGeom>
              <a:avLst/>
              <a:gdLst>
                <a:gd name="T0" fmla="*/ 5019 w 5339"/>
                <a:gd name="T1" fmla="*/ 951 h 6412"/>
                <a:gd name="T2" fmla="*/ 1998 w 5339"/>
                <a:gd name="T3" fmla="*/ 0 h 6412"/>
                <a:gd name="T4" fmla="*/ 0 w 5339"/>
                <a:gd name="T5" fmla="*/ 4838 h 6412"/>
                <a:gd name="T6" fmla="*/ 3515 w 5339"/>
                <a:gd name="T7" fmla="*/ 6412 h 6412"/>
                <a:gd name="T8" fmla="*/ 5339 w 5339"/>
                <a:gd name="T9" fmla="*/ 2657 h 6412"/>
                <a:gd name="T10" fmla="*/ 5019 w 5339"/>
                <a:gd name="T11" fmla="*/ 951 h 6412"/>
                <a:gd name="T12" fmla="*/ 5047 w 5339"/>
                <a:gd name="T13" fmla="*/ 2421 h 6412"/>
                <a:gd name="T14" fmla="*/ 4840 w 5339"/>
                <a:gd name="T15" fmla="*/ 1321 h 6412"/>
                <a:gd name="T16" fmla="*/ 4255 w 5339"/>
                <a:gd name="T17" fmla="*/ 2022 h 6412"/>
                <a:gd name="T18" fmla="*/ 5047 w 5339"/>
                <a:gd name="T19" fmla="*/ 2421 h 6412"/>
                <a:gd name="T20" fmla="*/ 3399 w 5339"/>
                <a:gd name="T21" fmla="*/ 6094 h 6412"/>
                <a:gd name="T22" fmla="*/ 315 w 5339"/>
                <a:gd name="T23" fmla="*/ 4714 h 6412"/>
                <a:gd name="T24" fmla="*/ 2138 w 5339"/>
                <a:gd name="T25" fmla="*/ 298 h 6412"/>
                <a:gd name="T26" fmla="*/ 4703 w 5339"/>
                <a:gd name="T27" fmla="*/ 1106 h 6412"/>
                <a:gd name="T28" fmla="*/ 3872 w 5339"/>
                <a:gd name="T29" fmla="*/ 2100 h 6412"/>
                <a:gd name="T30" fmla="*/ 5050 w 5339"/>
                <a:gd name="T31" fmla="*/ 2695 h 6412"/>
                <a:gd name="T32" fmla="*/ 3399 w 5339"/>
                <a:gd name="T33" fmla="*/ 6094 h 6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39" h="6412">
                  <a:moveTo>
                    <a:pt x="5019" y="951"/>
                  </a:moveTo>
                  <a:lnTo>
                    <a:pt x="1998" y="0"/>
                  </a:lnTo>
                  <a:lnTo>
                    <a:pt x="0" y="4838"/>
                  </a:lnTo>
                  <a:lnTo>
                    <a:pt x="3515" y="6412"/>
                  </a:lnTo>
                  <a:lnTo>
                    <a:pt x="5339" y="2657"/>
                  </a:lnTo>
                  <a:lnTo>
                    <a:pt x="5019" y="951"/>
                  </a:lnTo>
                  <a:close/>
                  <a:moveTo>
                    <a:pt x="5047" y="2421"/>
                  </a:moveTo>
                  <a:lnTo>
                    <a:pt x="4840" y="1321"/>
                  </a:lnTo>
                  <a:lnTo>
                    <a:pt x="4255" y="2022"/>
                  </a:lnTo>
                  <a:lnTo>
                    <a:pt x="5047" y="2421"/>
                  </a:lnTo>
                  <a:close/>
                  <a:moveTo>
                    <a:pt x="3399" y="6094"/>
                  </a:moveTo>
                  <a:lnTo>
                    <a:pt x="315" y="4714"/>
                  </a:lnTo>
                  <a:lnTo>
                    <a:pt x="2138" y="298"/>
                  </a:lnTo>
                  <a:lnTo>
                    <a:pt x="4703" y="1106"/>
                  </a:lnTo>
                  <a:lnTo>
                    <a:pt x="3872" y="2100"/>
                  </a:lnTo>
                  <a:lnTo>
                    <a:pt x="5050" y="2695"/>
                  </a:lnTo>
                  <a:lnTo>
                    <a:pt x="3399" y="60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16" name="Текст 19"/>
          <p:cNvSpPr>
            <a:spLocks noGrp="1"/>
          </p:cNvSpPr>
          <p:nvPr>
            <p:ph type="body" sz="quarter" idx="13" hasCustomPrompt="1"/>
          </p:nvPr>
        </p:nvSpPr>
        <p:spPr>
          <a:xfrm>
            <a:off x="3697362" y="4155930"/>
            <a:ext cx="7164567" cy="8860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50">
                <a:latin typeface="+mj-lt"/>
              </a:defRPr>
            </a:lvl1pPr>
          </a:lstStyle>
          <a:p>
            <a:pPr lvl="0"/>
            <a:r>
              <a:rPr lang="ru-RU" dirty="0"/>
              <a:t>ПРЕДЛОЖЕНИЕ О ПАРТНЕРСТВЕ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5733" y="3428565"/>
            <a:ext cx="7166195" cy="872425"/>
          </a:xfrm>
        </p:spPr>
        <p:txBody>
          <a:bodyPr lIns="0" tIns="0" rIns="0" bIns="0"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РАЗДЕЛЬНЫЙ СБОР</a:t>
            </a:r>
          </a:p>
        </p:txBody>
      </p:sp>
    </p:spTree>
    <p:extLst>
      <p:ext uri="{BB962C8B-B14F-4D97-AF65-F5344CB8AC3E}">
        <p14:creationId xmlns:p14="http://schemas.microsoft.com/office/powerpoint/2010/main" val="18978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ontents Layout">
  <p:cSld name="Images and Contents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2"/>
          <p:cNvSpPr/>
          <p:nvPr/>
        </p:nvSpPr>
        <p:spPr>
          <a:xfrm>
            <a:off x="0" y="1955452"/>
            <a:ext cx="12192000" cy="234888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62"/>
          <p:cNvSpPr>
            <a:spLocks noGrp="1"/>
          </p:cNvSpPr>
          <p:nvPr>
            <p:ph type="pic" idx="2"/>
          </p:nvPr>
        </p:nvSpPr>
        <p:spPr>
          <a:xfrm>
            <a:off x="915027" y="2193892"/>
            <a:ext cx="1872000" cy="18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62"/>
          <p:cNvSpPr>
            <a:spLocks noGrp="1"/>
          </p:cNvSpPr>
          <p:nvPr>
            <p:ph type="pic" idx="3"/>
          </p:nvPr>
        </p:nvSpPr>
        <p:spPr>
          <a:xfrm>
            <a:off x="3795613" y="2193892"/>
            <a:ext cx="1872000" cy="18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62"/>
          <p:cNvSpPr>
            <a:spLocks noGrp="1"/>
          </p:cNvSpPr>
          <p:nvPr>
            <p:ph type="pic" idx="4"/>
          </p:nvPr>
        </p:nvSpPr>
        <p:spPr>
          <a:xfrm>
            <a:off x="6676200" y="2193892"/>
            <a:ext cx="1872000" cy="18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62"/>
          <p:cNvSpPr>
            <a:spLocks noGrp="1"/>
          </p:cNvSpPr>
          <p:nvPr>
            <p:ph type="pic" idx="5"/>
          </p:nvPr>
        </p:nvSpPr>
        <p:spPr>
          <a:xfrm>
            <a:off x="9452281" y="2193892"/>
            <a:ext cx="1872000" cy="18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2"/>
          <p:cNvSpPr txBox="1">
            <a:spLocks noGrp="1"/>
          </p:cNvSpPr>
          <p:nvPr>
            <p:ph type="body" idx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" name="Google Shape;24;p62"/>
          <p:cNvGrpSpPr/>
          <p:nvPr/>
        </p:nvGrpSpPr>
        <p:grpSpPr>
          <a:xfrm>
            <a:off x="3" y="6597855"/>
            <a:ext cx="12192000" cy="260147"/>
            <a:chOff x="4379494" y="697832"/>
            <a:chExt cx="2586787" cy="168442"/>
          </a:xfrm>
        </p:grpSpPr>
        <p:sp>
          <p:nvSpPr>
            <p:cNvPr id="25" name="Google Shape;25;p62"/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62"/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62"/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62"/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62"/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/>
            <a:endParaRPr lang="en-US" noProof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71190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nd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>
            <a:spLocks/>
          </p:cNvSpPr>
          <p:nvPr/>
        </p:nvSpPr>
        <p:spPr bwMode="auto">
          <a:xfrm>
            <a:off x="-23019" y="5953125"/>
            <a:ext cx="660401" cy="431800"/>
          </a:xfrm>
          <a:custGeom>
            <a:avLst/>
            <a:gdLst>
              <a:gd name="T0" fmla="*/ 40359887 w 21600"/>
              <a:gd name="T1" fmla="*/ 17273559 h 21600"/>
              <a:gd name="T2" fmla="*/ 40359887 w 21600"/>
              <a:gd name="T3" fmla="*/ 17273559 h 21600"/>
              <a:gd name="T4" fmla="*/ 40359887 w 21600"/>
              <a:gd name="T5" fmla="*/ 17273559 h 21600"/>
              <a:gd name="T6" fmla="*/ 40359887 w 21600"/>
              <a:gd name="T7" fmla="*/ 1727355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531" y="0"/>
                </a:lnTo>
                <a:cubicBezTo>
                  <a:pt x="18435" y="0"/>
                  <a:pt x="21600" y="4835"/>
                  <a:pt x="21600" y="10800"/>
                </a:cubicBezTo>
                <a:cubicBezTo>
                  <a:pt x="21600" y="13782"/>
                  <a:pt x="20809" y="16482"/>
                  <a:pt x="19529" y="18437"/>
                </a:cubicBezTo>
                <a:cubicBezTo>
                  <a:pt x="18250" y="20391"/>
                  <a:pt x="16483" y="21600"/>
                  <a:pt x="14531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A49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endParaRPr lang="ru-RU" sz="900"/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124619" y="6081713"/>
            <a:ext cx="431800" cy="256382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 sz="2000" b="1" baseline="48000">
                <a:solidFill>
                  <a:srgbClr val="F3F4F4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365B84E-D063-4C4E-B1A7-5FE9E96F5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9293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3547833" y="2160905"/>
            <a:ext cx="871867" cy="374465"/>
            <a:chOff x="2470300" y="2087007"/>
            <a:chExt cx="917575" cy="525462"/>
          </a:xfrm>
          <a:solidFill>
            <a:schemeClr val="accent3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2470300" y="2087007"/>
              <a:ext cx="400050" cy="525462"/>
            </a:xfrm>
            <a:custGeom>
              <a:avLst/>
              <a:gdLst>
                <a:gd name="T0" fmla="*/ 0 w 7058"/>
                <a:gd name="T1" fmla="*/ 0 h 9268"/>
                <a:gd name="T2" fmla="*/ 7058 w 7058"/>
                <a:gd name="T3" fmla="*/ 0 h 9268"/>
                <a:gd name="T4" fmla="*/ 7058 w 7058"/>
                <a:gd name="T5" fmla="*/ 7093 h 9268"/>
                <a:gd name="T6" fmla="*/ 7058 w 7058"/>
                <a:gd name="T7" fmla="*/ 7093 h 9268"/>
                <a:gd name="T8" fmla="*/ 7058 w 7058"/>
                <a:gd name="T9" fmla="*/ 7093 h 9268"/>
                <a:gd name="T10" fmla="*/ 4889 w 7058"/>
                <a:gd name="T11" fmla="*/ 9268 h 9268"/>
                <a:gd name="T12" fmla="*/ 50 w 7058"/>
                <a:gd name="T13" fmla="*/ 9268 h 9268"/>
                <a:gd name="T14" fmla="*/ 50 w 7058"/>
                <a:gd name="T15" fmla="*/ 9266 h 9268"/>
                <a:gd name="T16" fmla="*/ 2216 w 7058"/>
                <a:gd name="T17" fmla="*/ 7093 h 9268"/>
                <a:gd name="T18" fmla="*/ 0 w 7058"/>
                <a:gd name="T19" fmla="*/ 7093 h 9268"/>
                <a:gd name="T20" fmla="*/ 0 w 7058"/>
                <a:gd name="T21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58" h="9268">
                  <a:moveTo>
                    <a:pt x="0" y="0"/>
                  </a:moveTo>
                  <a:lnTo>
                    <a:pt x="7058" y="0"/>
                  </a:lnTo>
                  <a:lnTo>
                    <a:pt x="7058" y="7093"/>
                  </a:lnTo>
                  <a:lnTo>
                    <a:pt x="7058" y="7093"/>
                  </a:lnTo>
                  <a:lnTo>
                    <a:pt x="7058" y="7093"/>
                  </a:lnTo>
                  <a:lnTo>
                    <a:pt x="4889" y="9268"/>
                  </a:lnTo>
                  <a:lnTo>
                    <a:pt x="50" y="9268"/>
                  </a:lnTo>
                  <a:lnTo>
                    <a:pt x="50" y="9266"/>
                  </a:lnTo>
                  <a:lnTo>
                    <a:pt x="2216" y="7093"/>
                  </a:lnTo>
                  <a:lnTo>
                    <a:pt x="0" y="7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987825" y="2087007"/>
              <a:ext cx="400050" cy="525462"/>
            </a:xfrm>
            <a:custGeom>
              <a:avLst/>
              <a:gdLst>
                <a:gd name="T0" fmla="*/ 0 w 7058"/>
                <a:gd name="T1" fmla="*/ 0 h 9268"/>
                <a:gd name="T2" fmla="*/ 7058 w 7058"/>
                <a:gd name="T3" fmla="*/ 0 h 9268"/>
                <a:gd name="T4" fmla="*/ 7058 w 7058"/>
                <a:gd name="T5" fmla="*/ 7093 h 9268"/>
                <a:gd name="T6" fmla="*/ 7058 w 7058"/>
                <a:gd name="T7" fmla="*/ 7093 h 9268"/>
                <a:gd name="T8" fmla="*/ 7058 w 7058"/>
                <a:gd name="T9" fmla="*/ 7093 h 9268"/>
                <a:gd name="T10" fmla="*/ 4888 w 7058"/>
                <a:gd name="T11" fmla="*/ 9268 h 9268"/>
                <a:gd name="T12" fmla="*/ 49 w 7058"/>
                <a:gd name="T13" fmla="*/ 9268 h 9268"/>
                <a:gd name="T14" fmla="*/ 49 w 7058"/>
                <a:gd name="T15" fmla="*/ 9266 h 9268"/>
                <a:gd name="T16" fmla="*/ 2216 w 7058"/>
                <a:gd name="T17" fmla="*/ 7093 h 9268"/>
                <a:gd name="T18" fmla="*/ 0 w 7058"/>
                <a:gd name="T19" fmla="*/ 7093 h 9268"/>
                <a:gd name="T20" fmla="*/ 0 w 7058"/>
                <a:gd name="T21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58" h="9268">
                  <a:moveTo>
                    <a:pt x="0" y="0"/>
                  </a:moveTo>
                  <a:lnTo>
                    <a:pt x="7058" y="0"/>
                  </a:lnTo>
                  <a:lnTo>
                    <a:pt x="7058" y="7093"/>
                  </a:lnTo>
                  <a:lnTo>
                    <a:pt x="7058" y="7093"/>
                  </a:lnTo>
                  <a:lnTo>
                    <a:pt x="7058" y="7093"/>
                  </a:lnTo>
                  <a:lnTo>
                    <a:pt x="4888" y="9268"/>
                  </a:lnTo>
                  <a:lnTo>
                    <a:pt x="49" y="9268"/>
                  </a:lnTo>
                  <a:lnTo>
                    <a:pt x="49" y="9266"/>
                  </a:lnTo>
                  <a:lnTo>
                    <a:pt x="2216" y="7093"/>
                  </a:lnTo>
                  <a:lnTo>
                    <a:pt x="0" y="7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31325" y="2033215"/>
            <a:ext cx="6664215" cy="3658155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467" y="0"/>
            <a:ext cx="4157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225551" y="0"/>
            <a:ext cx="1352551" cy="6858000"/>
          </a:xfrm>
          <a:custGeom>
            <a:avLst/>
            <a:gdLst>
              <a:gd name="T0" fmla="*/ 0 w 2555"/>
              <a:gd name="T1" fmla="*/ 0 h 17280"/>
              <a:gd name="T2" fmla="*/ 2015 w 2555"/>
              <a:gd name="T3" fmla="*/ 17280 h 17280"/>
              <a:gd name="T4" fmla="*/ 2555 w 2555"/>
              <a:gd name="T5" fmla="*/ 0 h 17280"/>
              <a:gd name="T6" fmla="*/ 2555 w 2555"/>
              <a:gd name="T7" fmla="*/ 0 h 17280"/>
              <a:gd name="T8" fmla="*/ 0 w 2555"/>
              <a:gd name="T9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5" h="17280">
                <a:moveTo>
                  <a:pt x="0" y="0"/>
                </a:moveTo>
                <a:lnTo>
                  <a:pt x="2015" y="17280"/>
                </a:lnTo>
                <a:lnTo>
                  <a:pt x="2555" y="0"/>
                </a:lnTo>
                <a:lnTo>
                  <a:pt x="255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8467" y="0"/>
            <a:ext cx="2283884" cy="6858000"/>
          </a:xfrm>
          <a:custGeom>
            <a:avLst/>
            <a:gdLst>
              <a:gd name="T0" fmla="*/ 11 w 4316"/>
              <a:gd name="T1" fmla="*/ 0 h 17280"/>
              <a:gd name="T2" fmla="*/ 9 w 4316"/>
              <a:gd name="T3" fmla="*/ 46 h 17280"/>
              <a:gd name="T4" fmla="*/ 6 w 4316"/>
              <a:gd name="T5" fmla="*/ 176 h 17280"/>
              <a:gd name="T6" fmla="*/ 5 w 4316"/>
              <a:gd name="T7" fmla="*/ 384 h 17280"/>
              <a:gd name="T8" fmla="*/ 4 w 4316"/>
              <a:gd name="T9" fmla="*/ 667 h 17280"/>
              <a:gd name="T10" fmla="*/ 2 w 4316"/>
              <a:gd name="T11" fmla="*/ 1431 h 17280"/>
              <a:gd name="T12" fmla="*/ 1 w 4316"/>
              <a:gd name="T13" fmla="*/ 2426 h 17280"/>
              <a:gd name="T14" fmla="*/ 0 w 4316"/>
              <a:gd name="T15" fmla="*/ 3610 h 17280"/>
              <a:gd name="T16" fmla="*/ 0 w 4316"/>
              <a:gd name="T17" fmla="*/ 4944 h 17280"/>
              <a:gd name="T18" fmla="*/ 0 w 4316"/>
              <a:gd name="T19" fmla="*/ 6384 h 17280"/>
              <a:gd name="T20" fmla="*/ 1 w 4316"/>
              <a:gd name="T21" fmla="*/ 7888 h 17280"/>
              <a:gd name="T22" fmla="*/ 2 w 4316"/>
              <a:gd name="T23" fmla="*/ 9417 h 17280"/>
              <a:gd name="T24" fmla="*/ 3 w 4316"/>
              <a:gd name="T25" fmla="*/ 10926 h 17280"/>
              <a:gd name="T26" fmla="*/ 4 w 4316"/>
              <a:gd name="T27" fmla="*/ 12377 h 17280"/>
              <a:gd name="T28" fmla="*/ 6 w 4316"/>
              <a:gd name="T29" fmla="*/ 13727 h 17280"/>
              <a:gd name="T30" fmla="*/ 8 w 4316"/>
              <a:gd name="T31" fmla="*/ 14933 h 17280"/>
              <a:gd name="T32" fmla="*/ 9 w 4316"/>
              <a:gd name="T33" fmla="*/ 15955 h 17280"/>
              <a:gd name="T34" fmla="*/ 10 w 4316"/>
              <a:gd name="T35" fmla="*/ 16751 h 17280"/>
              <a:gd name="T36" fmla="*/ 10 w 4316"/>
              <a:gd name="T37" fmla="*/ 17280 h 17280"/>
              <a:gd name="T38" fmla="*/ 4316 w 4316"/>
              <a:gd name="T39" fmla="*/ 17280 h 17280"/>
              <a:gd name="T40" fmla="*/ 2301 w 4316"/>
              <a:gd name="T41" fmla="*/ 0 h 17280"/>
              <a:gd name="T42" fmla="*/ 11 w 4316"/>
              <a:gd name="T43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16" h="17280">
                <a:moveTo>
                  <a:pt x="11" y="0"/>
                </a:moveTo>
                <a:lnTo>
                  <a:pt x="9" y="46"/>
                </a:lnTo>
                <a:lnTo>
                  <a:pt x="6" y="176"/>
                </a:lnTo>
                <a:lnTo>
                  <a:pt x="5" y="384"/>
                </a:lnTo>
                <a:lnTo>
                  <a:pt x="4" y="667"/>
                </a:lnTo>
                <a:lnTo>
                  <a:pt x="2" y="1431"/>
                </a:lnTo>
                <a:lnTo>
                  <a:pt x="1" y="2426"/>
                </a:lnTo>
                <a:lnTo>
                  <a:pt x="0" y="3610"/>
                </a:lnTo>
                <a:lnTo>
                  <a:pt x="0" y="4944"/>
                </a:lnTo>
                <a:lnTo>
                  <a:pt x="0" y="6384"/>
                </a:lnTo>
                <a:lnTo>
                  <a:pt x="1" y="7888"/>
                </a:lnTo>
                <a:lnTo>
                  <a:pt x="2" y="9417"/>
                </a:lnTo>
                <a:lnTo>
                  <a:pt x="3" y="10926"/>
                </a:lnTo>
                <a:lnTo>
                  <a:pt x="4" y="12377"/>
                </a:lnTo>
                <a:lnTo>
                  <a:pt x="6" y="13727"/>
                </a:lnTo>
                <a:lnTo>
                  <a:pt x="8" y="14933"/>
                </a:lnTo>
                <a:lnTo>
                  <a:pt x="9" y="15955"/>
                </a:lnTo>
                <a:lnTo>
                  <a:pt x="10" y="16751"/>
                </a:lnTo>
                <a:lnTo>
                  <a:pt x="10" y="17280"/>
                </a:lnTo>
                <a:lnTo>
                  <a:pt x="4316" y="17280"/>
                </a:lnTo>
                <a:lnTo>
                  <a:pt x="2301" y="0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2292351" y="0"/>
            <a:ext cx="1873251" cy="6858000"/>
          </a:xfrm>
          <a:custGeom>
            <a:avLst/>
            <a:gdLst>
              <a:gd name="T0" fmla="*/ 540 w 3540"/>
              <a:gd name="T1" fmla="*/ 0 h 17280"/>
              <a:gd name="T2" fmla="*/ 0 w 3540"/>
              <a:gd name="T3" fmla="*/ 17280 h 17280"/>
              <a:gd name="T4" fmla="*/ 3540 w 3540"/>
              <a:gd name="T5" fmla="*/ 17280 h 17280"/>
              <a:gd name="T6" fmla="*/ 1405 w 3540"/>
              <a:gd name="T7" fmla="*/ 0 h 17280"/>
              <a:gd name="T8" fmla="*/ 540 w 3540"/>
              <a:gd name="T9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0" h="17280">
                <a:moveTo>
                  <a:pt x="540" y="0"/>
                </a:moveTo>
                <a:lnTo>
                  <a:pt x="0" y="17280"/>
                </a:lnTo>
                <a:lnTo>
                  <a:pt x="3540" y="17280"/>
                </a:lnTo>
                <a:lnTo>
                  <a:pt x="1405" y="0"/>
                </a:lnTo>
                <a:lnTo>
                  <a:pt x="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3672349" y="915060"/>
            <a:ext cx="871867" cy="374465"/>
            <a:chOff x="2470300" y="2087007"/>
            <a:chExt cx="917575" cy="525462"/>
          </a:xfrm>
          <a:solidFill>
            <a:schemeClr val="accent1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2470300" y="2087007"/>
              <a:ext cx="400050" cy="525462"/>
            </a:xfrm>
            <a:custGeom>
              <a:avLst/>
              <a:gdLst>
                <a:gd name="T0" fmla="*/ 0 w 7058"/>
                <a:gd name="T1" fmla="*/ 0 h 9268"/>
                <a:gd name="T2" fmla="*/ 7058 w 7058"/>
                <a:gd name="T3" fmla="*/ 0 h 9268"/>
                <a:gd name="T4" fmla="*/ 7058 w 7058"/>
                <a:gd name="T5" fmla="*/ 7093 h 9268"/>
                <a:gd name="T6" fmla="*/ 7058 w 7058"/>
                <a:gd name="T7" fmla="*/ 7093 h 9268"/>
                <a:gd name="T8" fmla="*/ 7058 w 7058"/>
                <a:gd name="T9" fmla="*/ 7093 h 9268"/>
                <a:gd name="T10" fmla="*/ 4889 w 7058"/>
                <a:gd name="T11" fmla="*/ 9268 h 9268"/>
                <a:gd name="T12" fmla="*/ 50 w 7058"/>
                <a:gd name="T13" fmla="*/ 9268 h 9268"/>
                <a:gd name="T14" fmla="*/ 50 w 7058"/>
                <a:gd name="T15" fmla="*/ 9266 h 9268"/>
                <a:gd name="T16" fmla="*/ 2216 w 7058"/>
                <a:gd name="T17" fmla="*/ 7093 h 9268"/>
                <a:gd name="T18" fmla="*/ 0 w 7058"/>
                <a:gd name="T19" fmla="*/ 7093 h 9268"/>
                <a:gd name="T20" fmla="*/ 0 w 7058"/>
                <a:gd name="T21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58" h="9268">
                  <a:moveTo>
                    <a:pt x="0" y="0"/>
                  </a:moveTo>
                  <a:lnTo>
                    <a:pt x="7058" y="0"/>
                  </a:lnTo>
                  <a:lnTo>
                    <a:pt x="7058" y="7093"/>
                  </a:lnTo>
                  <a:lnTo>
                    <a:pt x="7058" y="7093"/>
                  </a:lnTo>
                  <a:lnTo>
                    <a:pt x="7058" y="7093"/>
                  </a:lnTo>
                  <a:lnTo>
                    <a:pt x="4889" y="9268"/>
                  </a:lnTo>
                  <a:lnTo>
                    <a:pt x="50" y="9268"/>
                  </a:lnTo>
                  <a:lnTo>
                    <a:pt x="50" y="9266"/>
                  </a:lnTo>
                  <a:lnTo>
                    <a:pt x="2216" y="7093"/>
                  </a:lnTo>
                  <a:lnTo>
                    <a:pt x="0" y="7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987825" y="2087007"/>
              <a:ext cx="400050" cy="525462"/>
            </a:xfrm>
            <a:custGeom>
              <a:avLst/>
              <a:gdLst>
                <a:gd name="T0" fmla="*/ 0 w 7058"/>
                <a:gd name="T1" fmla="*/ 0 h 9268"/>
                <a:gd name="T2" fmla="*/ 7058 w 7058"/>
                <a:gd name="T3" fmla="*/ 0 h 9268"/>
                <a:gd name="T4" fmla="*/ 7058 w 7058"/>
                <a:gd name="T5" fmla="*/ 7093 h 9268"/>
                <a:gd name="T6" fmla="*/ 7058 w 7058"/>
                <a:gd name="T7" fmla="*/ 7093 h 9268"/>
                <a:gd name="T8" fmla="*/ 7058 w 7058"/>
                <a:gd name="T9" fmla="*/ 7093 h 9268"/>
                <a:gd name="T10" fmla="*/ 4888 w 7058"/>
                <a:gd name="T11" fmla="*/ 9268 h 9268"/>
                <a:gd name="T12" fmla="*/ 49 w 7058"/>
                <a:gd name="T13" fmla="*/ 9268 h 9268"/>
                <a:gd name="T14" fmla="*/ 49 w 7058"/>
                <a:gd name="T15" fmla="*/ 9266 h 9268"/>
                <a:gd name="T16" fmla="*/ 2216 w 7058"/>
                <a:gd name="T17" fmla="*/ 7093 h 9268"/>
                <a:gd name="T18" fmla="*/ 0 w 7058"/>
                <a:gd name="T19" fmla="*/ 7093 h 9268"/>
                <a:gd name="T20" fmla="*/ 0 w 7058"/>
                <a:gd name="T21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58" h="9268">
                  <a:moveTo>
                    <a:pt x="0" y="0"/>
                  </a:moveTo>
                  <a:lnTo>
                    <a:pt x="7058" y="0"/>
                  </a:lnTo>
                  <a:lnTo>
                    <a:pt x="7058" y="7093"/>
                  </a:lnTo>
                  <a:lnTo>
                    <a:pt x="7058" y="7093"/>
                  </a:lnTo>
                  <a:lnTo>
                    <a:pt x="7058" y="7093"/>
                  </a:lnTo>
                  <a:lnTo>
                    <a:pt x="4888" y="9268"/>
                  </a:lnTo>
                  <a:lnTo>
                    <a:pt x="49" y="9268"/>
                  </a:lnTo>
                  <a:lnTo>
                    <a:pt x="49" y="9266"/>
                  </a:lnTo>
                  <a:lnTo>
                    <a:pt x="2216" y="7093"/>
                  </a:lnTo>
                  <a:lnTo>
                    <a:pt x="0" y="7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655841" y="787371"/>
            <a:ext cx="6664215" cy="3658155"/>
          </a:xfrm>
        </p:spPr>
        <p:txBody>
          <a:bodyPr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ru-RU" dirty="0" err="1"/>
              <a:t>ОбРАЗЕЦ</a:t>
            </a:r>
            <a:br>
              <a:rPr lang="ru-RU" dirty="0"/>
            </a:br>
            <a:r>
              <a:rPr lang="ru-RU" dirty="0"/>
              <a:t>ЦИТАТЫ, </a:t>
            </a:r>
            <a:br>
              <a:rPr lang="en-US" dirty="0"/>
            </a:br>
            <a:r>
              <a:rPr lang="ru-RU" dirty="0"/>
              <a:t>заголовка,</a:t>
            </a:r>
            <a:br>
              <a:rPr lang="ru-RU" dirty="0"/>
            </a:br>
            <a:r>
              <a:rPr lang="ru-RU" dirty="0"/>
              <a:t>ОТБИТОГО</a:t>
            </a:r>
            <a:br>
              <a:rPr lang="ru-RU" dirty="0"/>
            </a:br>
            <a:r>
              <a:rPr lang="ru-RU" dirty="0"/>
              <a:t>ПО ОДНОМУ</a:t>
            </a:r>
            <a:br>
              <a:rPr lang="ru-RU" dirty="0"/>
            </a:br>
            <a:r>
              <a:rPr lang="ru-RU" dirty="0"/>
              <a:t>СЛОВУ</a:t>
            </a:r>
            <a:br>
              <a:rPr lang="ru-RU" dirty="0"/>
            </a:br>
            <a:r>
              <a:rPr lang="ru-RU" dirty="0"/>
              <a:t>ДЛЯ БОЛЕЕ</a:t>
            </a:r>
            <a:br>
              <a:rPr lang="ru-RU" dirty="0"/>
            </a:br>
            <a:r>
              <a:rPr lang="ru-RU" dirty="0"/>
              <a:t>СИЛЬНОГО</a:t>
            </a:r>
            <a:br>
              <a:rPr lang="ru-RU" dirty="0"/>
            </a:br>
            <a:r>
              <a:rPr lang="ru-RU" dirty="0"/>
              <a:t>ВОЗДЕЙСТВИЯ</a:t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467" y="0"/>
            <a:ext cx="4157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225551" y="0"/>
            <a:ext cx="1352551" cy="6858000"/>
          </a:xfrm>
          <a:custGeom>
            <a:avLst/>
            <a:gdLst>
              <a:gd name="T0" fmla="*/ 0 w 2555"/>
              <a:gd name="T1" fmla="*/ 0 h 17280"/>
              <a:gd name="T2" fmla="*/ 2015 w 2555"/>
              <a:gd name="T3" fmla="*/ 17280 h 17280"/>
              <a:gd name="T4" fmla="*/ 2555 w 2555"/>
              <a:gd name="T5" fmla="*/ 0 h 17280"/>
              <a:gd name="T6" fmla="*/ 2555 w 2555"/>
              <a:gd name="T7" fmla="*/ 0 h 17280"/>
              <a:gd name="T8" fmla="*/ 0 w 2555"/>
              <a:gd name="T9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5" h="17280">
                <a:moveTo>
                  <a:pt x="0" y="0"/>
                </a:moveTo>
                <a:lnTo>
                  <a:pt x="2015" y="17280"/>
                </a:lnTo>
                <a:lnTo>
                  <a:pt x="2555" y="0"/>
                </a:lnTo>
                <a:lnTo>
                  <a:pt x="255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8467" y="0"/>
            <a:ext cx="2283884" cy="6858000"/>
          </a:xfrm>
          <a:custGeom>
            <a:avLst/>
            <a:gdLst>
              <a:gd name="T0" fmla="*/ 11 w 4316"/>
              <a:gd name="T1" fmla="*/ 0 h 17280"/>
              <a:gd name="T2" fmla="*/ 9 w 4316"/>
              <a:gd name="T3" fmla="*/ 46 h 17280"/>
              <a:gd name="T4" fmla="*/ 6 w 4316"/>
              <a:gd name="T5" fmla="*/ 176 h 17280"/>
              <a:gd name="T6" fmla="*/ 5 w 4316"/>
              <a:gd name="T7" fmla="*/ 384 h 17280"/>
              <a:gd name="T8" fmla="*/ 4 w 4316"/>
              <a:gd name="T9" fmla="*/ 667 h 17280"/>
              <a:gd name="T10" fmla="*/ 2 w 4316"/>
              <a:gd name="T11" fmla="*/ 1431 h 17280"/>
              <a:gd name="T12" fmla="*/ 1 w 4316"/>
              <a:gd name="T13" fmla="*/ 2426 h 17280"/>
              <a:gd name="T14" fmla="*/ 0 w 4316"/>
              <a:gd name="T15" fmla="*/ 3610 h 17280"/>
              <a:gd name="T16" fmla="*/ 0 w 4316"/>
              <a:gd name="T17" fmla="*/ 4944 h 17280"/>
              <a:gd name="T18" fmla="*/ 0 w 4316"/>
              <a:gd name="T19" fmla="*/ 6384 h 17280"/>
              <a:gd name="T20" fmla="*/ 1 w 4316"/>
              <a:gd name="T21" fmla="*/ 7888 h 17280"/>
              <a:gd name="T22" fmla="*/ 2 w 4316"/>
              <a:gd name="T23" fmla="*/ 9417 h 17280"/>
              <a:gd name="T24" fmla="*/ 3 w 4316"/>
              <a:gd name="T25" fmla="*/ 10926 h 17280"/>
              <a:gd name="T26" fmla="*/ 4 w 4316"/>
              <a:gd name="T27" fmla="*/ 12377 h 17280"/>
              <a:gd name="T28" fmla="*/ 6 w 4316"/>
              <a:gd name="T29" fmla="*/ 13727 h 17280"/>
              <a:gd name="T30" fmla="*/ 8 w 4316"/>
              <a:gd name="T31" fmla="*/ 14933 h 17280"/>
              <a:gd name="T32" fmla="*/ 9 w 4316"/>
              <a:gd name="T33" fmla="*/ 15955 h 17280"/>
              <a:gd name="T34" fmla="*/ 10 w 4316"/>
              <a:gd name="T35" fmla="*/ 16751 h 17280"/>
              <a:gd name="T36" fmla="*/ 10 w 4316"/>
              <a:gd name="T37" fmla="*/ 17280 h 17280"/>
              <a:gd name="T38" fmla="*/ 4316 w 4316"/>
              <a:gd name="T39" fmla="*/ 17280 h 17280"/>
              <a:gd name="T40" fmla="*/ 2301 w 4316"/>
              <a:gd name="T41" fmla="*/ 0 h 17280"/>
              <a:gd name="T42" fmla="*/ 11 w 4316"/>
              <a:gd name="T43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16" h="17280">
                <a:moveTo>
                  <a:pt x="11" y="0"/>
                </a:moveTo>
                <a:lnTo>
                  <a:pt x="9" y="46"/>
                </a:lnTo>
                <a:lnTo>
                  <a:pt x="6" y="176"/>
                </a:lnTo>
                <a:lnTo>
                  <a:pt x="5" y="384"/>
                </a:lnTo>
                <a:lnTo>
                  <a:pt x="4" y="667"/>
                </a:lnTo>
                <a:lnTo>
                  <a:pt x="2" y="1431"/>
                </a:lnTo>
                <a:lnTo>
                  <a:pt x="1" y="2426"/>
                </a:lnTo>
                <a:lnTo>
                  <a:pt x="0" y="3610"/>
                </a:lnTo>
                <a:lnTo>
                  <a:pt x="0" y="4944"/>
                </a:lnTo>
                <a:lnTo>
                  <a:pt x="0" y="6384"/>
                </a:lnTo>
                <a:lnTo>
                  <a:pt x="1" y="7888"/>
                </a:lnTo>
                <a:lnTo>
                  <a:pt x="2" y="9417"/>
                </a:lnTo>
                <a:lnTo>
                  <a:pt x="3" y="10926"/>
                </a:lnTo>
                <a:lnTo>
                  <a:pt x="4" y="12377"/>
                </a:lnTo>
                <a:lnTo>
                  <a:pt x="6" y="13727"/>
                </a:lnTo>
                <a:lnTo>
                  <a:pt x="8" y="14933"/>
                </a:lnTo>
                <a:lnTo>
                  <a:pt x="9" y="15955"/>
                </a:lnTo>
                <a:lnTo>
                  <a:pt x="10" y="16751"/>
                </a:lnTo>
                <a:lnTo>
                  <a:pt x="10" y="17280"/>
                </a:lnTo>
                <a:lnTo>
                  <a:pt x="4316" y="17280"/>
                </a:lnTo>
                <a:lnTo>
                  <a:pt x="2301" y="0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2292351" y="0"/>
            <a:ext cx="1873251" cy="6858000"/>
          </a:xfrm>
          <a:custGeom>
            <a:avLst/>
            <a:gdLst>
              <a:gd name="T0" fmla="*/ 540 w 3540"/>
              <a:gd name="T1" fmla="*/ 0 h 17280"/>
              <a:gd name="T2" fmla="*/ 0 w 3540"/>
              <a:gd name="T3" fmla="*/ 17280 h 17280"/>
              <a:gd name="T4" fmla="*/ 3540 w 3540"/>
              <a:gd name="T5" fmla="*/ 17280 h 17280"/>
              <a:gd name="T6" fmla="*/ 1405 w 3540"/>
              <a:gd name="T7" fmla="*/ 0 h 17280"/>
              <a:gd name="T8" fmla="*/ 540 w 3540"/>
              <a:gd name="T9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0" h="17280">
                <a:moveTo>
                  <a:pt x="540" y="0"/>
                </a:moveTo>
                <a:lnTo>
                  <a:pt x="0" y="17280"/>
                </a:lnTo>
                <a:lnTo>
                  <a:pt x="3540" y="17280"/>
                </a:lnTo>
                <a:lnTo>
                  <a:pt x="1405" y="0"/>
                </a:lnTo>
                <a:lnTo>
                  <a:pt x="540" y="0"/>
                </a:lnTo>
                <a:close/>
              </a:path>
            </a:pathLst>
          </a:custGeom>
          <a:solidFill>
            <a:srgbClr val="FBD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36" name="Группа 35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4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291835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655841" y="787371"/>
            <a:ext cx="6664215" cy="3658155"/>
          </a:xfrm>
        </p:spPr>
        <p:txBody>
          <a:bodyPr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ru-RU" dirty="0" err="1"/>
              <a:t>ОбРАЗЕЦ</a:t>
            </a:r>
            <a:br>
              <a:rPr lang="ru-RU" dirty="0"/>
            </a:br>
            <a:r>
              <a:rPr lang="ru-RU" dirty="0"/>
              <a:t>ЦИТАТЫ, </a:t>
            </a:r>
            <a:br>
              <a:rPr lang="en-US" dirty="0"/>
            </a:br>
            <a:r>
              <a:rPr lang="ru-RU" dirty="0"/>
              <a:t>заголовка,</a:t>
            </a:r>
            <a:br>
              <a:rPr lang="ru-RU" dirty="0"/>
            </a:br>
            <a:r>
              <a:rPr lang="ru-RU" dirty="0"/>
              <a:t>ОТБИТОГО</a:t>
            </a:r>
            <a:br>
              <a:rPr lang="ru-RU" dirty="0"/>
            </a:br>
            <a:r>
              <a:rPr lang="ru-RU" dirty="0"/>
              <a:t>ПО ОДНОМУ</a:t>
            </a:r>
            <a:br>
              <a:rPr lang="ru-RU" dirty="0"/>
            </a:br>
            <a:r>
              <a:rPr lang="ru-RU" dirty="0"/>
              <a:t>СЛОВУ</a:t>
            </a:r>
            <a:br>
              <a:rPr lang="ru-RU" dirty="0"/>
            </a:br>
            <a:r>
              <a:rPr lang="ru-RU" dirty="0"/>
              <a:t>ДЛЯ БОЛЕЕ</a:t>
            </a:r>
            <a:br>
              <a:rPr lang="ru-RU" dirty="0"/>
            </a:br>
            <a:r>
              <a:rPr lang="ru-RU" dirty="0"/>
              <a:t>СИЛЬНОГО</a:t>
            </a:r>
            <a:br>
              <a:rPr lang="ru-RU" dirty="0"/>
            </a:br>
            <a:r>
              <a:rPr lang="ru-RU" dirty="0"/>
              <a:t>ВОЗДЕЙСТВИЯ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8467" y="0"/>
            <a:ext cx="4157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225551" y="0"/>
            <a:ext cx="1352551" cy="6858000"/>
          </a:xfrm>
          <a:custGeom>
            <a:avLst/>
            <a:gdLst>
              <a:gd name="T0" fmla="*/ 0 w 2555"/>
              <a:gd name="T1" fmla="*/ 0 h 17280"/>
              <a:gd name="T2" fmla="*/ 2015 w 2555"/>
              <a:gd name="T3" fmla="*/ 17280 h 17280"/>
              <a:gd name="T4" fmla="*/ 2555 w 2555"/>
              <a:gd name="T5" fmla="*/ 0 h 17280"/>
              <a:gd name="T6" fmla="*/ 2555 w 2555"/>
              <a:gd name="T7" fmla="*/ 0 h 17280"/>
              <a:gd name="T8" fmla="*/ 0 w 2555"/>
              <a:gd name="T9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5" h="17280">
                <a:moveTo>
                  <a:pt x="0" y="0"/>
                </a:moveTo>
                <a:lnTo>
                  <a:pt x="2015" y="17280"/>
                </a:lnTo>
                <a:lnTo>
                  <a:pt x="2555" y="0"/>
                </a:lnTo>
                <a:lnTo>
                  <a:pt x="255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8467" y="0"/>
            <a:ext cx="2283884" cy="6858000"/>
          </a:xfrm>
          <a:custGeom>
            <a:avLst/>
            <a:gdLst>
              <a:gd name="T0" fmla="*/ 11 w 4316"/>
              <a:gd name="T1" fmla="*/ 0 h 17280"/>
              <a:gd name="T2" fmla="*/ 9 w 4316"/>
              <a:gd name="T3" fmla="*/ 46 h 17280"/>
              <a:gd name="T4" fmla="*/ 6 w 4316"/>
              <a:gd name="T5" fmla="*/ 176 h 17280"/>
              <a:gd name="T6" fmla="*/ 5 w 4316"/>
              <a:gd name="T7" fmla="*/ 384 h 17280"/>
              <a:gd name="T8" fmla="*/ 4 w 4316"/>
              <a:gd name="T9" fmla="*/ 667 h 17280"/>
              <a:gd name="T10" fmla="*/ 2 w 4316"/>
              <a:gd name="T11" fmla="*/ 1431 h 17280"/>
              <a:gd name="T12" fmla="*/ 1 w 4316"/>
              <a:gd name="T13" fmla="*/ 2426 h 17280"/>
              <a:gd name="T14" fmla="*/ 0 w 4316"/>
              <a:gd name="T15" fmla="*/ 3610 h 17280"/>
              <a:gd name="T16" fmla="*/ 0 w 4316"/>
              <a:gd name="T17" fmla="*/ 4944 h 17280"/>
              <a:gd name="T18" fmla="*/ 0 w 4316"/>
              <a:gd name="T19" fmla="*/ 6384 h 17280"/>
              <a:gd name="T20" fmla="*/ 1 w 4316"/>
              <a:gd name="T21" fmla="*/ 7888 h 17280"/>
              <a:gd name="T22" fmla="*/ 2 w 4316"/>
              <a:gd name="T23" fmla="*/ 9417 h 17280"/>
              <a:gd name="T24" fmla="*/ 3 w 4316"/>
              <a:gd name="T25" fmla="*/ 10926 h 17280"/>
              <a:gd name="T26" fmla="*/ 4 w 4316"/>
              <a:gd name="T27" fmla="*/ 12377 h 17280"/>
              <a:gd name="T28" fmla="*/ 6 w 4316"/>
              <a:gd name="T29" fmla="*/ 13727 h 17280"/>
              <a:gd name="T30" fmla="*/ 8 w 4316"/>
              <a:gd name="T31" fmla="*/ 14933 h 17280"/>
              <a:gd name="T32" fmla="*/ 9 w 4316"/>
              <a:gd name="T33" fmla="*/ 15955 h 17280"/>
              <a:gd name="T34" fmla="*/ 10 w 4316"/>
              <a:gd name="T35" fmla="*/ 16751 h 17280"/>
              <a:gd name="T36" fmla="*/ 10 w 4316"/>
              <a:gd name="T37" fmla="*/ 17280 h 17280"/>
              <a:gd name="T38" fmla="*/ 4316 w 4316"/>
              <a:gd name="T39" fmla="*/ 17280 h 17280"/>
              <a:gd name="T40" fmla="*/ 2301 w 4316"/>
              <a:gd name="T41" fmla="*/ 0 h 17280"/>
              <a:gd name="T42" fmla="*/ 11 w 4316"/>
              <a:gd name="T43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16" h="17280">
                <a:moveTo>
                  <a:pt x="11" y="0"/>
                </a:moveTo>
                <a:lnTo>
                  <a:pt x="9" y="46"/>
                </a:lnTo>
                <a:lnTo>
                  <a:pt x="6" y="176"/>
                </a:lnTo>
                <a:lnTo>
                  <a:pt x="5" y="384"/>
                </a:lnTo>
                <a:lnTo>
                  <a:pt x="4" y="667"/>
                </a:lnTo>
                <a:lnTo>
                  <a:pt x="2" y="1431"/>
                </a:lnTo>
                <a:lnTo>
                  <a:pt x="1" y="2426"/>
                </a:lnTo>
                <a:lnTo>
                  <a:pt x="0" y="3610"/>
                </a:lnTo>
                <a:lnTo>
                  <a:pt x="0" y="4944"/>
                </a:lnTo>
                <a:lnTo>
                  <a:pt x="0" y="6384"/>
                </a:lnTo>
                <a:lnTo>
                  <a:pt x="1" y="7888"/>
                </a:lnTo>
                <a:lnTo>
                  <a:pt x="2" y="9417"/>
                </a:lnTo>
                <a:lnTo>
                  <a:pt x="3" y="10926"/>
                </a:lnTo>
                <a:lnTo>
                  <a:pt x="4" y="12377"/>
                </a:lnTo>
                <a:lnTo>
                  <a:pt x="6" y="13727"/>
                </a:lnTo>
                <a:lnTo>
                  <a:pt x="8" y="14933"/>
                </a:lnTo>
                <a:lnTo>
                  <a:pt x="9" y="15955"/>
                </a:lnTo>
                <a:lnTo>
                  <a:pt x="10" y="16751"/>
                </a:lnTo>
                <a:lnTo>
                  <a:pt x="10" y="17280"/>
                </a:lnTo>
                <a:lnTo>
                  <a:pt x="4316" y="17280"/>
                </a:lnTo>
                <a:lnTo>
                  <a:pt x="2301" y="0"/>
                </a:lnTo>
                <a:lnTo>
                  <a:pt x="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2292351" y="0"/>
            <a:ext cx="1873251" cy="6858000"/>
          </a:xfrm>
          <a:custGeom>
            <a:avLst/>
            <a:gdLst>
              <a:gd name="T0" fmla="*/ 540 w 3540"/>
              <a:gd name="T1" fmla="*/ 0 h 17280"/>
              <a:gd name="T2" fmla="*/ 0 w 3540"/>
              <a:gd name="T3" fmla="*/ 17280 h 17280"/>
              <a:gd name="T4" fmla="*/ 3540 w 3540"/>
              <a:gd name="T5" fmla="*/ 17280 h 17280"/>
              <a:gd name="T6" fmla="*/ 1405 w 3540"/>
              <a:gd name="T7" fmla="*/ 0 h 17280"/>
              <a:gd name="T8" fmla="*/ 540 w 3540"/>
              <a:gd name="T9" fmla="*/ 0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0" h="17280">
                <a:moveTo>
                  <a:pt x="540" y="0"/>
                </a:moveTo>
                <a:lnTo>
                  <a:pt x="0" y="17280"/>
                </a:lnTo>
                <a:lnTo>
                  <a:pt x="3540" y="17280"/>
                </a:lnTo>
                <a:lnTo>
                  <a:pt x="1405" y="0"/>
                </a:lnTo>
                <a:lnTo>
                  <a:pt x="540" y="0"/>
                </a:lnTo>
                <a:close/>
              </a:path>
            </a:pathLst>
          </a:custGeom>
          <a:solidFill>
            <a:srgbClr val="FBD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421459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655841" y="787371"/>
            <a:ext cx="6664215" cy="3658155"/>
          </a:xfrm>
        </p:spPr>
        <p:txBody>
          <a:bodyPr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ru-RU" dirty="0" err="1"/>
              <a:t>ОбРАЗЕЦ</a:t>
            </a:r>
            <a:br>
              <a:rPr lang="ru-RU" dirty="0"/>
            </a:br>
            <a:r>
              <a:rPr lang="ru-RU" dirty="0"/>
              <a:t>ЦИТАТЫ, </a:t>
            </a:r>
            <a:br>
              <a:rPr lang="en-US" dirty="0"/>
            </a:br>
            <a:r>
              <a:rPr lang="ru-RU" dirty="0"/>
              <a:t>заголовка,</a:t>
            </a:r>
            <a:br>
              <a:rPr lang="ru-RU" dirty="0"/>
            </a:br>
            <a:r>
              <a:rPr lang="ru-RU" dirty="0"/>
              <a:t>ОТБИТОГО</a:t>
            </a:r>
            <a:br>
              <a:rPr lang="ru-RU" dirty="0"/>
            </a:br>
            <a:r>
              <a:rPr lang="ru-RU" dirty="0"/>
              <a:t>ПО ОДНОМУ</a:t>
            </a:r>
            <a:br>
              <a:rPr lang="ru-RU" dirty="0"/>
            </a:br>
            <a:r>
              <a:rPr lang="ru-RU" dirty="0"/>
              <a:t>СЛОВУ</a:t>
            </a:r>
            <a:br>
              <a:rPr lang="ru-RU" dirty="0"/>
            </a:br>
            <a:r>
              <a:rPr lang="ru-RU" dirty="0"/>
              <a:t>ДЛЯ БОЛЕЕ</a:t>
            </a:r>
            <a:br>
              <a:rPr lang="ru-RU" dirty="0"/>
            </a:br>
            <a:r>
              <a:rPr lang="ru-RU" dirty="0"/>
              <a:t>СИЛЬНОГО</a:t>
            </a:r>
            <a:br>
              <a:rPr lang="ru-RU" dirty="0"/>
            </a:br>
            <a:r>
              <a:rPr lang="ru-RU" dirty="0"/>
              <a:t>ВОЗДЕЙСТВИЯ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8467" y="0"/>
            <a:ext cx="4157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16" name="Группа 15"/>
          <p:cNvGrpSpPr/>
          <p:nvPr userDrawn="1"/>
        </p:nvGrpSpPr>
        <p:grpSpPr>
          <a:xfrm>
            <a:off x="0" y="1"/>
            <a:ext cx="6965951" cy="6858001"/>
            <a:chOff x="0" y="0"/>
            <a:chExt cx="5224463" cy="6858001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1981200" y="5011738"/>
              <a:ext cx="3243263" cy="1844675"/>
            </a:xfrm>
            <a:custGeom>
              <a:avLst/>
              <a:gdLst>
                <a:gd name="T0" fmla="*/ 8172 w 8172"/>
                <a:gd name="T1" fmla="*/ 4639 h 4650"/>
                <a:gd name="T2" fmla="*/ 0 w 8172"/>
                <a:gd name="T3" fmla="*/ 0 h 4650"/>
                <a:gd name="T4" fmla="*/ 947 w 8172"/>
                <a:gd name="T5" fmla="*/ 4650 h 4650"/>
                <a:gd name="T6" fmla="*/ 8172 w 8172"/>
                <a:gd name="T7" fmla="*/ 4639 h 4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72" h="4650">
                  <a:moveTo>
                    <a:pt x="8172" y="4639"/>
                  </a:moveTo>
                  <a:lnTo>
                    <a:pt x="0" y="0"/>
                  </a:lnTo>
                  <a:lnTo>
                    <a:pt x="947" y="4650"/>
                  </a:lnTo>
                  <a:lnTo>
                    <a:pt x="8172" y="46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0" y="0"/>
              <a:ext cx="1981200" cy="5011738"/>
            </a:xfrm>
            <a:custGeom>
              <a:avLst/>
              <a:gdLst>
                <a:gd name="T0" fmla="*/ 4992 w 4992"/>
                <a:gd name="T1" fmla="*/ 12628 h 12628"/>
                <a:gd name="T2" fmla="*/ 2419 w 4992"/>
                <a:gd name="T3" fmla="*/ 0 h 12628"/>
                <a:gd name="T4" fmla="*/ 0 w 4992"/>
                <a:gd name="T5" fmla="*/ 0 h 12628"/>
                <a:gd name="T6" fmla="*/ 0 w 4992"/>
                <a:gd name="T7" fmla="*/ 9795 h 12628"/>
                <a:gd name="T8" fmla="*/ 0 w 4992"/>
                <a:gd name="T9" fmla="*/ 9795 h 12628"/>
                <a:gd name="T10" fmla="*/ 4992 w 4992"/>
                <a:gd name="T11" fmla="*/ 12628 h 1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2" h="12628">
                  <a:moveTo>
                    <a:pt x="4992" y="12628"/>
                  </a:moveTo>
                  <a:lnTo>
                    <a:pt x="2419" y="0"/>
                  </a:lnTo>
                  <a:lnTo>
                    <a:pt x="0" y="0"/>
                  </a:lnTo>
                  <a:lnTo>
                    <a:pt x="0" y="9795"/>
                  </a:lnTo>
                  <a:lnTo>
                    <a:pt x="0" y="9795"/>
                  </a:lnTo>
                  <a:lnTo>
                    <a:pt x="4992" y="126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0" y="3887788"/>
              <a:ext cx="2357438" cy="2970213"/>
            </a:xfrm>
            <a:custGeom>
              <a:avLst/>
              <a:gdLst>
                <a:gd name="T0" fmla="*/ 4992 w 5940"/>
                <a:gd name="T1" fmla="*/ 2833 h 7485"/>
                <a:gd name="T2" fmla="*/ 0 w 5940"/>
                <a:gd name="T3" fmla="*/ 0 h 7485"/>
                <a:gd name="T4" fmla="*/ 0 w 5940"/>
                <a:gd name="T5" fmla="*/ 7485 h 7485"/>
                <a:gd name="T6" fmla="*/ 4541 w 5940"/>
                <a:gd name="T7" fmla="*/ 7485 h 7485"/>
                <a:gd name="T8" fmla="*/ 4544 w 5940"/>
                <a:gd name="T9" fmla="*/ 7485 h 7485"/>
                <a:gd name="T10" fmla="*/ 5940 w 5940"/>
                <a:gd name="T11" fmla="*/ 7485 h 7485"/>
                <a:gd name="T12" fmla="*/ 5939 w 5940"/>
                <a:gd name="T13" fmla="*/ 7483 h 7485"/>
                <a:gd name="T14" fmla="*/ 4992 w 5940"/>
                <a:gd name="T15" fmla="*/ 2833 h 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40" h="7485">
                  <a:moveTo>
                    <a:pt x="4992" y="2833"/>
                  </a:moveTo>
                  <a:lnTo>
                    <a:pt x="0" y="0"/>
                  </a:lnTo>
                  <a:lnTo>
                    <a:pt x="0" y="7485"/>
                  </a:lnTo>
                  <a:lnTo>
                    <a:pt x="4541" y="7485"/>
                  </a:lnTo>
                  <a:lnTo>
                    <a:pt x="4544" y="7485"/>
                  </a:lnTo>
                  <a:lnTo>
                    <a:pt x="5940" y="7485"/>
                  </a:lnTo>
                  <a:lnTo>
                    <a:pt x="5939" y="7483"/>
                  </a:lnTo>
                  <a:lnTo>
                    <a:pt x="4992" y="2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81768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8467" y="0"/>
            <a:ext cx="4157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16" name="Группа 15"/>
          <p:cNvGrpSpPr/>
          <p:nvPr userDrawn="1"/>
        </p:nvGrpSpPr>
        <p:grpSpPr>
          <a:xfrm>
            <a:off x="2" y="1"/>
            <a:ext cx="3407701" cy="6858001"/>
            <a:chOff x="0" y="0"/>
            <a:chExt cx="5224463" cy="6858001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1981200" y="5011738"/>
              <a:ext cx="3243263" cy="1844675"/>
            </a:xfrm>
            <a:custGeom>
              <a:avLst/>
              <a:gdLst>
                <a:gd name="T0" fmla="*/ 8172 w 8172"/>
                <a:gd name="T1" fmla="*/ 4639 h 4650"/>
                <a:gd name="T2" fmla="*/ 0 w 8172"/>
                <a:gd name="T3" fmla="*/ 0 h 4650"/>
                <a:gd name="T4" fmla="*/ 947 w 8172"/>
                <a:gd name="T5" fmla="*/ 4650 h 4650"/>
                <a:gd name="T6" fmla="*/ 8172 w 8172"/>
                <a:gd name="T7" fmla="*/ 4639 h 4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72" h="4650">
                  <a:moveTo>
                    <a:pt x="8172" y="4639"/>
                  </a:moveTo>
                  <a:lnTo>
                    <a:pt x="0" y="0"/>
                  </a:lnTo>
                  <a:lnTo>
                    <a:pt x="947" y="4650"/>
                  </a:lnTo>
                  <a:lnTo>
                    <a:pt x="8172" y="46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0" y="0"/>
              <a:ext cx="1981200" cy="5011738"/>
            </a:xfrm>
            <a:custGeom>
              <a:avLst/>
              <a:gdLst>
                <a:gd name="T0" fmla="*/ 4992 w 4992"/>
                <a:gd name="T1" fmla="*/ 12628 h 12628"/>
                <a:gd name="T2" fmla="*/ 2419 w 4992"/>
                <a:gd name="T3" fmla="*/ 0 h 12628"/>
                <a:gd name="T4" fmla="*/ 0 w 4992"/>
                <a:gd name="T5" fmla="*/ 0 h 12628"/>
                <a:gd name="T6" fmla="*/ 0 w 4992"/>
                <a:gd name="T7" fmla="*/ 9795 h 12628"/>
                <a:gd name="T8" fmla="*/ 0 w 4992"/>
                <a:gd name="T9" fmla="*/ 9795 h 12628"/>
                <a:gd name="T10" fmla="*/ 4992 w 4992"/>
                <a:gd name="T11" fmla="*/ 12628 h 1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2" h="12628">
                  <a:moveTo>
                    <a:pt x="4992" y="12628"/>
                  </a:moveTo>
                  <a:lnTo>
                    <a:pt x="2419" y="0"/>
                  </a:lnTo>
                  <a:lnTo>
                    <a:pt x="0" y="0"/>
                  </a:lnTo>
                  <a:lnTo>
                    <a:pt x="0" y="9795"/>
                  </a:lnTo>
                  <a:lnTo>
                    <a:pt x="0" y="9795"/>
                  </a:lnTo>
                  <a:lnTo>
                    <a:pt x="4992" y="126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0" y="3887788"/>
              <a:ext cx="2357438" cy="2970213"/>
            </a:xfrm>
            <a:custGeom>
              <a:avLst/>
              <a:gdLst>
                <a:gd name="T0" fmla="*/ 4992 w 5940"/>
                <a:gd name="T1" fmla="*/ 2833 h 7485"/>
                <a:gd name="T2" fmla="*/ 0 w 5940"/>
                <a:gd name="T3" fmla="*/ 0 h 7485"/>
                <a:gd name="T4" fmla="*/ 0 w 5940"/>
                <a:gd name="T5" fmla="*/ 7485 h 7485"/>
                <a:gd name="T6" fmla="*/ 4541 w 5940"/>
                <a:gd name="T7" fmla="*/ 7485 h 7485"/>
                <a:gd name="T8" fmla="*/ 4544 w 5940"/>
                <a:gd name="T9" fmla="*/ 7485 h 7485"/>
                <a:gd name="T10" fmla="*/ 5940 w 5940"/>
                <a:gd name="T11" fmla="*/ 7485 h 7485"/>
                <a:gd name="T12" fmla="*/ 5939 w 5940"/>
                <a:gd name="T13" fmla="*/ 7483 h 7485"/>
                <a:gd name="T14" fmla="*/ 4992 w 5940"/>
                <a:gd name="T15" fmla="*/ 2833 h 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40" h="7485">
                  <a:moveTo>
                    <a:pt x="4992" y="2833"/>
                  </a:moveTo>
                  <a:lnTo>
                    <a:pt x="0" y="0"/>
                  </a:lnTo>
                  <a:lnTo>
                    <a:pt x="0" y="7485"/>
                  </a:lnTo>
                  <a:lnTo>
                    <a:pt x="4541" y="7485"/>
                  </a:lnTo>
                  <a:lnTo>
                    <a:pt x="4544" y="7485"/>
                  </a:lnTo>
                  <a:lnTo>
                    <a:pt x="5940" y="7485"/>
                  </a:lnTo>
                  <a:lnTo>
                    <a:pt x="5939" y="7483"/>
                  </a:lnTo>
                  <a:lnTo>
                    <a:pt x="4992" y="2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211315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2667" y="1600201"/>
            <a:ext cx="11006667" cy="4144962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ru-RU" dirty="0"/>
              <a:t>Введите ваш текст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609600" y="709173"/>
            <a:ext cx="973899" cy="724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199456" y="709172"/>
            <a:ext cx="10399877" cy="72494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43" name="Группа 42"/>
          <p:cNvGrpSpPr/>
          <p:nvPr userDrawn="1"/>
        </p:nvGrpSpPr>
        <p:grpSpPr>
          <a:xfrm>
            <a:off x="10538885" y="6050490"/>
            <a:ext cx="1060449" cy="556856"/>
            <a:chOff x="5470525" y="3679825"/>
            <a:chExt cx="1058862" cy="741363"/>
          </a:xfrm>
        </p:grpSpPr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5470525" y="3930650"/>
              <a:ext cx="331788" cy="357188"/>
            </a:xfrm>
            <a:custGeom>
              <a:avLst/>
              <a:gdLst>
                <a:gd name="T0" fmla="*/ 0 w 833"/>
                <a:gd name="T1" fmla="*/ 86 h 901"/>
                <a:gd name="T2" fmla="*/ 289 w 833"/>
                <a:gd name="T3" fmla="*/ 901 h 901"/>
                <a:gd name="T4" fmla="*/ 833 w 833"/>
                <a:gd name="T5" fmla="*/ 789 h 901"/>
                <a:gd name="T6" fmla="*/ 833 w 833"/>
                <a:gd name="T7" fmla="*/ 0 h 901"/>
                <a:gd name="T8" fmla="*/ 0 w 833"/>
                <a:gd name="T9" fmla="*/ 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901">
                  <a:moveTo>
                    <a:pt x="0" y="86"/>
                  </a:moveTo>
                  <a:lnTo>
                    <a:pt x="289" y="901"/>
                  </a:lnTo>
                  <a:lnTo>
                    <a:pt x="833" y="789"/>
                  </a:lnTo>
                  <a:lnTo>
                    <a:pt x="833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5842000" y="3930650"/>
              <a:ext cx="303213" cy="344488"/>
            </a:xfrm>
            <a:custGeom>
              <a:avLst/>
              <a:gdLst>
                <a:gd name="T0" fmla="*/ 0 w 762"/>
                <a:gd name="T1" fmla="*/ 0 h 868"/>
                <a:gd name="T2" fmla="*/ 87 w 762"/>
                <a:gd name="T3" fmla="*/ 868 h 868"/>
                <a:gd name="T4" fmla="*/ 762 w 762"/>
                <a:gd name="T5" fmla="*/ 822 h 868"/>
                <a:gd name="T6" fmla="*/ 762 w 762"/>
                <a:gd name="T7" fmla="*/ 63 h 868"/>
                <a:gd name="T8" fmla="*/ 0 w 762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868">
                  <a:moveTo>
                    <a:pt x="0" y="0"/>
                  </a:moveTo>
                  <a:lnTo>
                    <a:pt x="87" y="868"/>
                  </a:lnTo>
                  <a:lnTo>
                    <a:pt x="762" y="822"/>
                  </a:lnTo>
                  <a:lnTo>
                    <a:pt x="76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5510212" y="3813175"/>
              <a:ext cx="266700" cy="450850"/>
            </a:xfrm>
            <a:custGeom>
              <a:avLst/>
              <a:gdLst>
                <a:gd name="T0" fmla="*/ 283 w 673"/>
                <a:gd name="T1" fmla="*/ 1130 h 1132"/>
                <a:gd name="T2" fmla="*/ 267 w 673"/>
                <a:gd name="T3" fmla="*/ 1120 h 1132"/>
                <a:gd name="T4" fmla="*/ 261 w 673"/>
                <a:gd name="T5" fmla="*/ 1108 h 1132"/>
                <a:gd name="T6" fmla="*/ 229 w 673"/>
                <a:gd name="T7" fmla="*/ 1026 h 1132"/>
                <a:gd name="T8" fmla="*/ 154 w 673"/>
                <a:gd name="T9" fmla="*/ 850 h 1132"/>
                <a:gd name="T10" fmla="*/ 92 w 673"/>
                <a:gd name="T11" fmla="*/ 684 h 1132"/>
                <a:gd name="T12" fmla="*/ 73 w 673"/>
                <a:gd name="T13" fmla="*/ 608 h 1132"/>
                <a:gd name="T14" fmla="*/ 76 w 673"/>
                <a:gd name="T15" fmla="*/ 572 h 1132"/>
                <a:gd name="T16" fmla="*/ 89 w 673"/>
                <a:gd name="T17" fmla="*/ 534 h 1132"/>
                <a:gd name="T18" fmla="*/ 129 w 673"/>
                <a:gd name="T19" fmla="*/ 464 h 1132"/>
                <a:gd name="T20" fmla="*/ 162 w 673"/>
                <a:gd name="T21" fmla="*/ 419 h 1132"/>
                <a:gd name="T22" fmla="*/ 30 w 673"/>
                <a:gd name="T23" fmla="*/ 50 h 1132"/>
                <a:gd name="T24" fmla="*/ 246 w 673"/>
                <a:gd name="T25" fmla="*/ 154 h 1132"/>
                <a:gd name="T26" fmla="*/ 305 w 673"/>
                <a:gd name="T27" fmla="*/ 257 h 1132"/>
                <a:gd name="T28" fmla="*/ 364 w 673"/>
                <a:gd name="T29" fmla="*/ 331 h 1132"/>
                <a:gd name="T30" fmla="*/ 385 w 673"/>
                <a:gd name="T31" fmla="*/ 346 h 1132"/>
                <a:gd name="T32" fmla="*/ 399 w 673"/>
                <a:gd name="T33" fmla="*/ 347 h 1132"/>
                <a:gd name="T34" fmla="*/ 424 w 673"/>
                <a:gd name="T35" fmla="*/ 351 h 1132"/>
                <a:gd name="T36" fmla="*/ 448 w 673"/>
                <a:gd name="T37" fmla="*/ 364 h 1132"/>
                <a:gd name="T38" fmla="*/ 469 w 673"/>
                <a:gd name="T39" fmla="*/ 384 h 1132"/>
                <a:gd name="T40" fmla="*/ 491 w 673"/>
                <a:gd name="T41" fmla="*/ 413 h 1132"/>
                <a:gd name="T42" fmla="*/ 525 w 673"/>
                <a:gd name="T43" fmla="*/ 493 h 1132"/>
                <a:gd name="T44" fmla="*/ 592 w 673"/>
                <a:gd name="T45" fmla="*/ 727 h 1132"/>
                <a:gd name="T46" fmla="*/ 659 w 673"/>
                <a:gd name="T47" fmla="*/ 972 h 1132"/>
                <a:gd name="T48" fmla="*/ 659 w 673"/>
                <a:gd name="T49" fmla="*/ 1030 h 1132"/>
                <a:gd name="T50" fmla="*/ 562 w 673"/>
                <a:gd name="T51" fmla="*/ 1063 h 1132"/>
                <a:gd name="T52" fmla="*/ 391 w 673"/>
                <a:gd name="T53" fmla="*/ 1117 h 1132"/>
                <a:gd name="T54" fmla="*/ 318 w 673"/>
                <a:gd name="T55" fmla="*/ 1131 h 1132"/>
                <a:gd name="T56" fmla="*/ 297 w 673"/>
                <a:gd name="T57" fmla="*/ 1097 h 1132"/>
                <a:gd name="T58" fmla="*/ 333 w 673"/>
                <a:gd name="T59" fmla="*/ 1093 h 1132"/>
                <a:gd name="T60" fmla="*/ 419 w 673"/>
                <a:gd name="T61" fmla="*/ 1073 h 1132"/>
                <a:gd name="T62" fmla="*/ 565 w 673"/>
                <a:gd name="T63" fmla="*/ 1026 h 1132"/>
                <a:gd name="T64" fmla="*/ 609 w 673"/>
                <a:gd name="T65" fmla="*/ 921 h 1132"/>
                <a:gd name="T66" fmla="*/ 538 w 673"/>
                <a:gd name="T67" fmla="*/ 670 h 1132"/>
                <a:gd name="T68" fmla="*/ 490 w 673"/>
                <a:gd name="T69" fmla="*/ 496 h 1132"/>
                <a:gd name="T70" fmla="*/ 459 w 673"/>
                <a:gd name="T71" fmla="*/ 428 h 1132"/>
                <a:gd name="T72" fmla="*/ 427 w 673"/>
                <a:gd name="T73" fmla="*/ 391 h 1132"/>
                <a:gd name="T74" fmla="*/ 399 w 673"/>
                <a:gd name="T75" fmla="*/ 382 h 1132"/>
                <a:gd name="T76" fmla="*/ 385 w 673"/>
                <a:gd name="T77" fmla="*/ 382 h 1132"/>
                <a:gd name="T78" fmla="*/ 366 w 673"/>
                <a:gd name="T79" fmla="*/ 376 h 1132"/>
                <a:gd name="T80" fmla="*/ 325 w 673"/>
                <a:gd name="T81" fmla="*/ 341 h 1132"/>
                <a:gd name="T82" fmla="*/ 286 w 673"/>
                <a:gd name="T83" fmla="*/ 291 h 1132"/>
                <a:gd name="T84" fmla="*/ 222 w 673"/>
                <a:gd name="T85" fmla="*/ 185 h 1132"/>
                <a:gd name="T86" fmla="*/ 239 w 673"/>
                <a:gd name="T87" fmla="*/ 97 h 1132"/>
                <a:gd name="T88" fmla="*/ 42 w 673"/>
                <a:gd name="T89" fmla="*/ 144 h 1132"/>
                <a:gd name="T90" fmla="*/ 196 w 673"/>
                <a:gd name="T91" fmla="*/ 434 h 1132"/>
                <a:gd name="T92" fmla="*/ 141 w 673"/>
                <a:gd name="T93" fmla="*/ 511 h 1132"/>
                <a:gd name="T94" fmla="*/ 115 w 673"/>
                <a:gd name="T95" fmla="*/ 564 h 1132"/>
                <a:gd name="T96" fmla="*/ 108 w 673"/>
                <a:gd name="T97" fmla="*/ 601 h 1132"/>
                <a:gd name="T98" fmla="*/ 120 w 673"/>
                <a:gd name="T99" fmla="*/ 652 h 1132"/>
                <a:gd name="T100" fmla="*/ 177 w 673"/>
                <a:gd name="T101" fmla="*/ 811 h 1132"/>
                <a:gd name="T102" fmla="*/ 243 w 673"/>
                <a:gd name="T103" fmla="*/ 970 h 1132"/>
                <a:gd name="T104" fmla="*/ 287 w 673"/>
                <a:gd name="T105" fmla="*/ 1079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1132">
                  <a:moveTo>
                    <a:pt x="302" y="1132"/>
                  </a:moveTo>
                  <a:lnTo>
                    <a:pt x="291" y="1131"/>
                  </a:lnTo>
                  <a:lnTo>
                    <a:pt x="283" y="1130"/>
                  </a:lnTo>
                  <a:lnTo>
                    <a:pt x="277" y="1128"/>
                  </a:lnTo>
                  <a:lnTo>
                    <a:pt x="271" y="1124"/>
                  </a:lnTo>
                  <a:lnTo>
                    <a:pt x="267" y="1120"/>
                  </a:lnTo>
                  <a:lnTo>
                    <a:pt x="265" y="1117"/>
                  </a:lnTo>
                  <a:lnTo>
                    <a:pt x="262" y="1113"/>
                  </a:lnTo>
                  <a:lnTo>
                    <a:pt x="261" y="1108"/>
                  </a:lnTo>
                  <a:lnTo>
                    <a:pt x="255" y="1092"/>
                  </a:lnTo>
                  <a:lnTo>
                    <a:pt x="245" y="1063"/>
                  </a:lnTo>
                  <a:lnTo>
                    <a:pt x="229" y="1026"/>
                  </a:lnTo>
                  <a:lnTo>
                    <a:pt x="211" y="985"/>
                  </a:lnTo>
                  <a:lnTo>
                    <a:pt x="182" y="916"/>
                  </a:lnTo>
                  <a:lnTo>
                    <a:pt x="154" y="850"/>
                  </a:lnTo>
                  <a:lnTo>
                    <a:pt x="130" y="788"/>
                  </a:lnTo>
                  <a:lnTo>
                    <a:pt x="109" y="733"/>
                  </a:lnTo>
                  <a:lnTo>
                    <a:pt x="92" y="684"/>
                  </a:lnTo>
                  <a:lnTo>
                    <a:pt x="80" y="642"/>
                  </a:lnTo>
                  <a:lnTo>
                    <a:pt x="76" y="625"/>
                  </a:lnTo>
                  <a:lnTo>
                    <a:pt x="73" y="608"/>
                  </a:lnTo>
                  <a:lnTo>
                    <a:pt x="73" y="595"/>
                  </a:lnTo>
                  <a:lnTo>
                    <a:pt x="73" y="584"/>
                  </a:lnTo>
                  <a:lnTo>
                    <a:pt x="76" y="572"/>
                  </a:lnTo>
                  <a:lnTo>
                    <a:pt x="79" y="559"/>
                  </a:lnTo>
                  <a:lnTo>
                    <a:pt x="84" y="547"/>
                  </a:lnTo>
                  <a:lnTo>
                    <a:pt x="89" y="534"/>
                  </a:lnTo>
                  <a:lnTo>
                    <a:pt x="102" y="509"/>
                  </a:lnTo>
                  <a:lnTo>
                    <a:pt x="115" y="486"/>
                  </a:lnTo>
                  <a:lnTo>
                    <a:pt x="129" y="464"/>
                  </a:lnTo>
                  <a:lnTo>
                    <a:pt x="142" y="445"/>
                  </a:lnTo>
                  <a:lnTo>
                    <a:pt x="154" y="430"/>
                  </a:lnTo>
                  <a:lnTo>
                    <a:pt x="162" y="419"/>
                  </a:lnTo>
                  <a:lnTo>
                    <a:pt x="86" y="191"/>
                  </a:lnTo>
                  <a:lnTo>
                    <a:pt x="0" y="169"/>
                  </a:lnTo>
                  <a:lnTo>
                    <a:pt x="30" y="50"/>
                  </a:lnTo>
                  <a:lnTo>
                    <a:pt x="234" y="0"/>
                  </a:lnTo>
                  <a:lnTo>
                    <a:pt x="279" y="101"/>
                  </a:lnTo>
                  <a:lnTo>
                    <a:pt x="246" y="154"/>
                  </a:lnTo>
                  <a:lnTo>
                    <a:pt x="265" y="189"/>
                  </a:lnTo>
                  <a:lnTo>
                    <a:pt x="285" y="225"/>
                  </a:lnTo>
                  <a:lnTo>
                    <a:pt x="305" y="257"/>
                  </a:lnTo>
                  <a:lnTo>
                    <a:pt x="325" y="287"/>
                  </a:lnTo>
                  <a:lnTo>
                    <a:pt x="346" y="312"/>
                  </a:lnTo>
                  <a:lnTo>
                    <a:pt x="364" y="331"/>
                  </a:lnTo>
                  <a:lnTo>
                    <a:pt x="371" y="338"/>
                  </a:lnTo>
                  <a:lnTo>
                    <a:pt x="379" y="343"/>
                  </a:lnTo>
                  <a:lnTo>
                    <a:pt x="385" y="346"/>
                  </a:lnTo>
                  <a:lnTo>
                    <a:pt x="391" y="347"/>
                  </a:lnTo>
                  <a:lnTo>
                    <a:pt x="396" y="347"/>
                  </a:lnTo>
                  <a:lnTo>
                    <a:pt x="399" y="347"/>
                  </a:lnTo>
                  <a:lnTo>
                    <a:pt x="408" y="347"/>
                  </a:lnTo>
                  <a:lnTo>
                    <a:pt x="416" y="349"/>
                  </a:lnTo>
                  <a:lnTo>
                    <a:pt x="424" y="351"/>
                  </a:lnTo>
                  <a:lnTo>
                    <a:pt x="433" y="355"/>
                  </a:lnTo>
                  <a:lnTo>
                    <a:pt x="440" y="358"/>
                  </a:lnTo>
                  <a:lnTo>
                    <a:pt x="448" y="364"/>
                  </a:lnTo>
                  <a:lnTo>
                    <a:pt x="455" y="369"/>
                  </a:lnTo>
                  <a:lnTo>
                    <a:pt x="462" y="376"/>
                  </a:lnTo>
                  <a:lnTo>
                    <a:pt x="469" y="384"/>
                  </a:lnTo>
                  <a:lnTo>
                    <a:pt x="477" y="393"/>
                  </a:lnTo>
                  <a:lnTo>
                    <a:pt x="484" y="402"/>
                  </a:lnTo>
                  <a:lnTo>
                    <a:pt x="491" y="413"/>
                  </a:lnTo>
                  <a:lnTo>
                    <a:pt x="504" y="436"/>
                  </a:lnTo>
                  <a:lnTo>
                    <a:pt x="516" y="463"/>
                  </a:lnTo>
                  <a:lnTo>
                    <a:pt x="525" y="493"/>
                  </a:lnTo>
                  <a:lnTo>
                    <a:pt x="543" y="553"/>
                  </a:lnTo>
                  <a:lnTo>
                    <a:pt x="566" y="636"/>
                  </a:lnTo>
                  <a:lnTo>
                    <a:pt x="592" y="727"/>
                  </a:lnTo>
                  <a:lnTo>
                    <a:pt x="617" y="821"/>
                  </a:lnTo>
                  <a:lnTo>
                    <a:pt x="641" y="906"/>
                  </a:lnTo>
                  <a:lnTo>
                    <a:pt x="659" y="972"/>
                  </a:lnTo>
                  <a:lnTo>
                    <a:pt x="669" y="1008"/>
                  </a:lnTo>
                  <a:lnTo>
                    <a:pt x="673" y="1024"/>
                  </a:lnTo>
                  <a:lnTo>
                    <a:pt x="659" y="1030"/>
                  </a:lnTo>
                  <a:lnTo>
                    <a:pt x="643" y="1036"/>
                  </a:lnTo>
                  <a:lnTo>
                    <a:pt x="610" y="1048"/>
                  </a:lnTo>
                  <a:lnTo>
                    <a:pt x="562" y="1063"/>
                  </a:lnTo>
                  <a:lnTo>
                    <a:pt x="506" y="1082"/>
                  </a:lnTo>
                  <a:lnTo>
                    <a:pt x="448" y="1100"/>
                  </a:lnTo>
                  <a:lnTo>
                    <a:pt x="391" y="1117"/>
                  </a:lnTo>
                  <a:lnTo>
                    <a:pt x="365" y="1123"/>
                  </a:lnTo>
                  <a:lnTo>
                    <a:pt x="340" y="1128"/>
                  </a:lnTo>
                  <a:lnTo>
                    <a:pt x="318" y="1131"/>
                  </a:lnTo>
                  <a:lnTo>
                    <a:pt x="302" y="1132"/>
                  </a:lnTo>
                  <a:close/>
                  <a:moveTo>
                    <a:pt x="295" y="1097"/>
                  </a:moveTo>
                  <a:lnTo>
                    <a:pt x="297" y="1097"/>
                  </a:lnTo>
                  <a:lnTo>
                    <a:pt x="302" y="1097"/>
                  </a:lnTo>
                  <a:lnTo>
                    <a:pt x="315" y="1095"/>
                  </a:lnTo>
                  <a:lnTo>
                    <a:pt x="333" y="1093"/>
                  </a:lnTo>
                  <a:lnTo>
                    <a:pt x="352" y="1089"/>
                  </a:lnTo>
                  <a:lnTo>
                    <a:pt x="373" y="1085"/>
                  </a:lnTo>
                  <a:lnTo>
                    <a:pt x="419" y="1073"/>
                  </a:lnTo>
                  <a:lnTo>
                    <a:pt x="469" y="1057"/>
                  </a:lnTo>
                  <a:lnTo>
                    <a:pt x="519" y="1042"/>
                  </a:lnTo>
                  <a:lnTo>
                    <a:pt x="565" y="1026"/>
                  </a:lnTo>
                  <a:lnTo>
                    <a:pt x="603" y="1012"/>
                  </a:lnTo>
                  <a:lnTo>
                    <a:pt x="630" y="1002"/>
                  </a:lnTo>
                  <a:lnTo>
                    <a:pt x="609" y="921"/>
                  </a:lnTo>
                  <a:lnTo>
                    <a:pt x="585" y="837"/>
                  </a:lnTo>
                  <a:lnTo>
                    <a:pt x="561" y="751"/>
                  </a:lnTo>
                  <a:lnTo>
                    <a:pt x="538" y="670"/>
                  </a:lnTo>
                  <a:lnTo>
                    <a:pt x="518" y="597"/>
                  </a:lnTo>
                  <a:lnTo>
                    <a:pt x="502" y="539"/>
                  </a:lnTo>
                  <a:lnTo>
                    <a:pt x="490" y="496"/>
                  </a:lnTo>
                  <a:lnTo>
                    <a:pt x="482" y="476"/>
                  </a:lnTo>
                  <a:lnTo>
                    <a:pt x="471" y="450"/>
                  </a:lnTo>
                  <a:lnTo>
                    <a:pt x="459" y="428"/>
                  </a:lnTo>
                  <a:lnTo>
                    <a:pt x="448" y="412"/>
                  </a:lnTo>
                  <a:lnTo>
                    <a:pt x="437" y="400"/>
                  </a:lnTo>
                  <a:lnTo>
                    <a:pt x="427" y="391"/>
                  </a:lnTo>
                  <a:lnTo>
                    <a:pt x="417" y="385"/>
                  </a:lnTo>
                  <a:lnTo>
                    <a:pt x="408" y="383"/>
                  </a:lnTo>
                  <a:lnTo>
                    <a:pt x="399" y="382"/>
                  </a:lnTo>
                  <a:lnTo>
                    <a:pt x="396" y="382"/>
                  </a:lnTo>
                  <a:lnTo>
                    <a:pt x="391" y="383"/>
                  </a:lnTo>
                  <a:lnTo>
                    <a:pt x="385" y="382"/>
                  </a:lnTo>
                  <a:lnTo>
                    <a:pt x="379" y="381"/>
                  </a:lnTo>
                  <a:lnTo>
                    <a:pt x="372" y="378"/>
                  </a:lnTo>
                  <a:lnTo>
                    <a:pt x="366" y="376"/>
                  </a:lnTo>
                  <a:lnTo>
                    <a:pt x="353" y="366"/>
                  </a:lnTo>
                  <a:lnTo>
                    <a:pt x="340" y="356"/>
                  </a:lnTo>
                  <a:lnTo>
                    <a:pt x="325" y="341"/>
                  </a:lnTo>
                  <a:lnTo>
                    <a:pt x="312" y="326"/>
                  </a:lnTo>
                  <a:lnTo>
                    <a:pt x="299" y="309"/>
                  </a:lnTo>
                  <a:lnTo>
                    <a:pt x="286" y="291"/>
                  </a:lnTo>
                  <a:lnTo>
                    <a:pt x="261" y="254"/>
                  </a:lnTo>
                  <a:lnTo>
                    <a:pt x="240" y="218"/>
                  </a:lnTo>
                  <a:lnTo>
                    <a:pt x="222" y="185"/>
                  </a:lnTo>
                  <a:lnTo>
                    <a:pt x="209" y="160"/>
                  </a:lnTo>
                  <a:lnTo>
                    <a:pt x="204" y="152"/>
                  </a:lnTo>
                  <a:lnTo>
                    <a:pt x="239" y="97"/>
                  </a:lnTo>
                  <a:lnTo>
                    <a:pt x="214" y="40"/>
                  </a:lnTo>
                  <a:lnTo>
                    <a:pt x="59" y="79"/>
                  </a:lnTo>
                  <a:lnTo>
                    <a:pt x="42" y="144"/>
                  </a:lnTo>
                  <a:lnTo>
                    <a:pt x="113" y="162"/>
                  </a:lnTo>
                  <a:lnTo>
                    <a:pt x="203" y="426"/>
                  </a:lnTo>
                  <a:lnTo>
                    <a:pt x="196" y="434"/>
                  </a:lnTo>
                  <a:lnTo>
                    <a:pt x="184" y="449"/>
                  </a:lnTo>
                  <a:lnTo>
                    <a:pt x="157" y="487"/>
                  </a:lnTo>
                  <a:lnTo>
                    <a:pt x="141" y="511"/>
                  </a:lnTo>
                  <a:lnTo>
                    <a:pt x="127" y="537"/>
                  </a:lnTo>
                  <a:lnTo>
                    <a:pt x="121" y="551"/>
                  </a:lnTo>
                  <a:lnTo>
                    <a:pt x="115" y="564"/>
                  </a:lnTo>
                  <a:lnTo>
                    <a:pt x="111" y="577"/>
                  </a:lnTo>
                  <a:lnTo>
                    <a:pt x="109" y="590"/>
                  </a:lnTo>
                  <a:lnTo>
                    <a:pt x="108" y="601"/>
                  </a:lnTo>
                  <a:lnTo>
                    <a:pt x="110" y="614"/>
                  </a:lnTo>
                  <a:lnTo>
                    <a:pt x="114" y="632"/>
                  </a:lnTo>
                  <a:lnTo>
                    <a:pt x="120" y="652"/>
                  </a:lnTo>
                  <a:lnTo>
                    <a:pt x="135" y="700"/>
                  </a:lnTo>
                  <a:lnTo>
                    <a:pt x="154" y="754"/>
                  </a:lnTo>
                  <a:lnTo>
                    <a:pt x="177" y="811"/>
                  </a:lnTo>
                  <a:lnTo>
                    <a:pt x="201" y="868"/>
                  </a:lnTo>
                  <a:lnTo>
                    <a:pt x="223" y="923"/>
                  </a:lnTo>
                  <a:lnTo>
                    <a:pt x="243" y="970"/>
                  </a:lnTo>
                  <a:lnTo>
                    <a:pt x="262" y="1016"/>
                  </a:lnTo>
                  <a:lnTo>
                    <a:pt x="278" y="1052"/>
                  </a:lnTo>
                  <a:lnTo>
                    <a:pt x="287" y="1079"/>
                  </a:lnTo>
                  <a:lnTo>
                    <a:pt x="295" y="109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5892800" y="3795713"/>
              <a:ext cx="209550" cy="455613"/>
            </a:xfrm>
            <a:custGeom>
              <a:avLst/>
              <a:gdLst>
                <a:gd name="T0" fmla="*/ 10 w 531"/>
                <a:gd name="T1" fmla="*/ 1019 h 1150"/>
                <a:gd name="T2" fmla="*/ 56 w 531"/>
                <a:gd name="T3" fmla="*/ 639 h 1150"/>
                <a:gd name="T4" fmla="*/ 77 w 531"/>
                <a:gd name="T5" fmla="*/ 535 h 1150"/>
                <a:gd name="T6" fmla="*/ 114 w 531"/>
                <a:gd name="T7" fmla="*/ 487 h 1150"/>
                <a:gd name="T8" fmla="*/ 171 w 531"/>
                <a:gd name="T9" fmla="*/ 448 h 1150"/>
                <a:gd name="T10" fmla="*/ 181 w 531"/>
                <a:gd name="T11" fmla="*/ 421 h 1150"/>
                <a:gd name="T12" fmla="*/ 163 w 531"/>
                <a:gd name="T13" fmla="*/ 402 h 1150"/>
                <a:gd name="T14" fmla="*/ 126 w 531"/>
                <a:gd name="T15" fmla="*/ 363 h 1150"/>
                <a:gd name="T16" fmla="*/ 118 w 531"/>
                <a:gd name="T17" fmla="*/ 317 h 1150"/>
                <a:gd name="T18" fmla="*/ 138 w 531"/>
                <a:gd name="T19" fmla="*/ 225 h 1150"/>
                <a:gd name="T20" fmla="*/ 188 w 531"/>
                <a:gd name="T21" fmla="*/ 155 h 1150"/>
                <a:gd name="T22" fmla="*/ 247 w 531"/>
                <a:gd name="T23" fmla="*/ 123 h 1150"/>
                <a:gd name="T24" fmla="*/ 272 w 531"/>
                <a:gd name="T25" fmla="*/ 100 h 1150"/>
                <a:gd name="T26" fmla="*/ 450 w 531"/>
                <a:gd name="T27" fmla="*/ 128 h 1150"/>
                <a:gd name="T28" fmla="*/ 462 w 531"/>
                <a:gd name="T29" fmla="*/ 157 h 1150"/>
                <a:gd name="T30" fmla="*/ 508 w 531"/>
                <a:gd name="T31" fmla="*/ 204 h 1150"/>
                <a:gd name="T32" fmla="*/ 529 w 531"/>
                <a:gd name="T33" fmla="*/ 274 h 1150"/>
                <a:gd name="T34" fmla="*/ 525 w 531"/>
                <a:gd name="T35" fmla="*/ 359 h 1150"/>
                <a:gd name="T36" fmla="*/ 504 w 531"/>
                <a:gd name="T37" fmla="*/ 411 h 1150"/>
                <a:gd name="T38" fmla="*/ 476 w 531"/>
                <a:gd name="T39" fmla="*/ 438 h 1150"/>
                <a:gd name="T40" fmla="*/ 426 w 531"/>
                <a:gd name="T41" fmla="*/ 460 h 1150"/>
                <a:gd name="T42" fmla="*/ 425 w 531"/>
                <a:gd name="T43" fmla="*/ 486 h 1150"/>
                <a:gd name="T44" fmla="*/ 475 w 531"/>
                <a:gd name="T45" fmla="*/ 529 h 1150"/>
                <a:gd name="T46" fmla="*/ 498 w 531"/>
                <a:gd name="T47" fmla="*/ 573 h 1150"/>
                <a:gd name="T48" fmla="*/ 497 w 531"/>
                <a:gd name="T49" fmla="*/ 637 h 1150"/>
                <a:gd name="T50" fmla="*/ 471 w 531"/>
                <a:gd name="T51" fmla="*/ 785 h 1150"/>
                <a:gd name="T52" fmla="*/ 439 w 531"/>
                <a:gd name="T53" fmla="*/ 976 h 1150"/>
                <a:gd name="T54" fmla="*/ 415 w 531"/>
                <a:gd name="T55" fmla="*/ 1111 h 1150"/>
                <a:gd name="T56" fmla="*/ 383 w 531"/>
                <a:gd name="T57" fmla="*/ 1090 h 1150"/>
                <a:gd name="T58" fmla="*/ 406 w 531"/>
                <a:gd name="T59" fmla="*/ 964 h 1150"/>
                <a:gd name="T60" fmla="*/ 437 w 531"/>
                <a:gd name="T61" fmla="*/ 776 h 1150"/>
                <a:gd name="T62" fmla="*/ 464 w 531"/>
                <a:gd name="T63" fmla="*/ 629 h 1150"/>
                <a:gd name="T64" fmla="*/ 465 w 531"/>
                <a:gd name="T65" fmla="*/ 583 h 1150"/>
                <a:gd name="T66" fmla="*/ 437 w 531"/>
                <a:gd name="T67" fmla="*/ 541 h 1150"/>
                <a:gd name="T68" fmla="*/ 385 w 531"/>
                <a:gd name="T69" fmla="*/ 496 h 1150"/>
                <a:gd name="T70" fmla="*/ 390 w 531"/>
                <a:gd name="T71" fmla="*/ 449 h 1150"/>
                <a:gd name="T72" fmla="*/ 428 w 531"/>
                <a:gd name="T73" fmla="*/ 421 h 1150"/>
                <a:gd name="T74" fmla="*/ 470 w 531"/>
                <a:gd name="T75" fmla="*/ 398 h 1150"/>
                <a:gd name="T76" fmla="*/ 495 w 531"/>
                <a:gd name="T77" fmla="*/ 323 h 1150"/>
                <a:gd name="T78" fmla="*/ 491 w 531"/>
                <a:gd name="T79" fmla="*/ 256 h 1150"/>
                <a:gd name="T80" fmla="*/ 468 w 531"/>
                <a:gd name="T81" fmla="*/ 207 h 1150"/>
                <a:gd name="T82" fmla="*/ 427 w 531"/>
                <a:gd name="T83" fmla="*/ 180 h 1150"/>
                <a:gd name="T84" fmla="*/ 402 w 531"/>
                <a:gd name="T85" fmla="*/ 161 h 1150"/>
                <a:gd name="T86" fmla="*/ 406 w 531"/>
                <a:gd name="T87" fmla="*/ 126 h 1150"/>
                <a:gd name="T88" fmla="*/ 306 w 531"/>
                <a:gd name="T89" fmla="*/ 86 h 1150"/>
                <a:gd name="T90" fmla="*/ 318 w 531"/>
                <a:gd name="T91" fmla="*/ 125 h 1150"/>
                <a:gd name="T92" fmla="*/ 302 w 531"/>
                <a:gd name="T93" fmla="*/ 145 h 1150"/>
                <a:gd name="T94" fmla="*/ 261 w 531"/>
                <a:gd name="T95" fmla="*/ 155 h 1150"/>
                <a:gd name="T96" fmla="*/ 209 w 531"/>
                <a:gd name="T97" fmla="*/ 184 h 1150"/>
                <a:gd name="T98" fmla="*/ 169 w 531"/>
                <a:gd name="T99" fmla="*/ 242 h 1150"/>
                <a:gd name="T100" fmla="*/ 152 w 531"/>
                <a:gd name="T101" fmla="*/ 329 h 1150"/>
                <a:gd name="T102" fmla="*/ 175 w 531"/>
                <a:gd name="T103" fmla="*/ 368 h 1150"/>
                <a:gd name="T104" fmla="*/ 208 w 531"/>
                <a:gd name="T105" fmla="*/ 397 h 1150"/>
                <a:gd name="T106" fmla="*/ 217 w 531"/>
                <a:gd name="T107" fmla="*/ 437 h 1150"/>
                <a:gd name="T108" fmla="*/ 199 w 531"/>
                <a:gd name="T109" fmla="*/ 471 h 1150"/>
                <a:gd name="T110" fmla="*/ 138 w 531"/>
                <a:gd name="T111" fmla="*/ 513 h 1150"/>
                <a:gd name="T112" fmla="*/ 109 w 531"/>
                <a:gd name="T113" fmla="*/ 550 h 1150"/>
                <a:gd name="T114" fmla="*/ 93 w 531"/>
                <a:gd name="T115" fmla="*/ 635 h 1150"/>
                <a:gd name="T116" fmla="*/ 50 w 531"/>
                <a:gd name="T117" fmla="*/ 976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1" h="1150">
                  <a:moveTo>
                    <a:pt x="408" y="1150"/>
                  </a:moveTo>
                  <a:lnTo>
                    <a:pt x="0" y="1098"/>
                  </a:lnTo>
                  <a:lnTo>
                    <a:pt x="2" y="1080"/>
                  </a:lnTo>
                  <a:lnTo>
                    <a:pt x="4" y="1063"/>
                  </a:lnTo>
                  <a:lnTo>
                    <a:pt x="10" y="1019"/>
                  </a:lnTo>
                  <a:lnTo>
                    <a:pt x="18" y="953"/>
                  </a:lnTo>
                  <a:lnTo>
                    <a:pt x="27" y="876"/>
                  </a:lnTo>
                  <a:lnTo>
                    <a:pt x="37" y="792"/>
                  </a:lnTo>
                  <a:lnTo>
                    <a:pt x="48" y="711"/>
                  </a:lnTo>
                  <a:lnTo>
                    <a:pt x="56" y="639"/>
                  </a:lnTo>
                  <a:lnTo>
                    <a:pt x="63" y="584"/>
                  </a:lnTo>
                  <a:lnTo>
                    <a:pt x="65" y="571"/>
                  </a:lnTo>
                  <a:lnTo>
                    <a:pt x="69" y="558"/>
                  </a:lnTo>
                  <a:lnTo>
                    <a:pt x="73" y="546"/>
                  </a:lnTo>
                  <a:lnTo>
                    <a:pt x="77" y="535"/>
                  </a:lnTo>
                  <a:lnTo>
                    <a:pt x="82" y="525"/>
                  </a:lnTo>
                  <a:lnTo>
                    <a:pt x="88" y="516"/>
                  </a:lnTo>
                  <a:lnTo>
                    <a:pt x="94" y="509"/>
                  </a:lnTo>
                  <a:lnTo>
                    <a:pt x="101" y="500"/>
                  </a:lnTo>
                  <a:lnTo>
                    <a:pt x="114" y="487"/>
                  </a:lnTo>
                  <a:lnTo>
                    <a:pt x="128" y="477"/>
                  </a:lnTo>
                  <a:lnTo>
                    <a:pt x="142" y="467"/>
                  </a:lnTo>
                  <a:lnTo>
                    <a:pt x="155" y="459"/>
                  </a:lnTo>
                  <a:lnTo>
                    <a:pt x="163" y="454"/>
                  </a:lnTo>
                  <a:lnTo>
                    <a:pt x="171" y="448"/>
                  </a:lnTo>
                  <a:lnTo>
                    <a:pt x="177" y="443"/>
                  </a:lnTo>
                  <a:lnTo>
                    <a:pt x="181" y="438"/>
                  </a:lnTo>
                  <a:lnTo>
                    <a:pt x="182" y="431"/>
                  </a:lnTo>
                  <a:lnTo>
                    <a:pt x="182" y="425"/>
                  </a:lnTo>
                  <a:lnTo>
                    <a:pt x="181" y="421"/>
                  </a:lnTo>
                  <a:lnTo>
                    <a:pt x="180" y="416"/>
                  </a:lnTo>
                  <a:lnTo>
                    <a:pt x="177" y="412"/>
                  </a:lnTo>
                  <a:lnTo>
                    <a:pt x="174" y="409"/>
                  </a:lnTo>
                  <a:lnTo>
                    <a:pt x="169" y="406"/>
                  </a:lnTo>
                  <a:lnTo>
                    <a:pt x="163" y="402"/>
                  </a:lnTo>
                  <a:lnTo>
                    <a:pt x="155" y="397"/>
                  </a:lnTo>
                  <a:lnTo>
                    <a:pt x="146" y="390"/>
                  </a:lnTo>
                  <a:lnTo>
                    <a:pt x="137" y="380"/>
                  </a:lnTo>
                  <a:lnTo>
                    <a:pt x="130" y="369"/>
                  </a:lnTo>
                  <a:lnTo>
                    <a:pt x="126" y="363"/>
                  </a:lnTo>
                  <a:lnTo>
                    <a:pt x="123" y="355"/>
                  </a:lnTo>
                  <a:lnTo>
                    <a:pt x="120" y="348"/>
                  </a:lnTo>
                  <a:lnTo>
                    <a:pt x="119" y="338"/>
                  </a:lnTo>
                  <a:lnTo>
                    <a:pt x="118" y="328"/>
                  </a:lnTo>
                  <a:lnTo>
                    <a:pt x="118" y="317"/>
                  </a:lnTo>
                  <a:lnTo>
                    <a:pt x="118" y="305"/>
                  </a:lnTo>
                  <a:lnTo>
                    <a:pt x="120" y="291"/>
                  </a:lnTo>
                  <a:lnTo>
                    <a:pt x="125" y="267"/>
                  </a:lnTo>
                  <a:lnTo>
                    <a:pt x="131" y="245"/>
                  </a:lnTo>
                  <a:lnTo>
                    <a:pt x="138" y="225"/>
                  </a:lnTo>
                  <a:lnTo>
                    <a:pt x="146" y="209"/>
                  </a:lnTo>
                  <a:lnTo>
                    <a:pt x="156" y="192"/>
                  </a:lnTo>
                  <a:lnTo>
                    <a:pt x="165" y="179"/>
                  </a:lnTo>
                  <a:lnTo>
                    <a:pt x="176" y="166"/>
                  </a:lnTo>
                  <a:lnTo>
                    <a:pt x="188" y="155"/>
                  </a:lnTo>
                  <a:lnTo>
                    <a:pt x="200" y="147"/>
                  </a:lnTo>
                  <a:lnTo>
                    <a:pt x="212" y="138"/>
                  </a:lnTo>
                  <a:lnTo>
                    <a:pt x="224" y="132"/>
                  </a:lnTo>
                  <a:lnTo>
                    <a:pt x="236" y="126"/>
                  </a:lnTo>
                  <a:lnTo>
                    <a:pt x="247" y="123"/>
                  </a:lnTo>
                  <a:lnTo>
                    <a:pt x="259" y="119"/>
                  </a:lnTo>
                  <a:lnTo>
                    <a:pt x="271" y="116"/>
                  </a:lnTo>
                  <a:lnTo>
                    <a:pt x="281" y="114"/>
                  </a:lnTo>
                  <a:lnTo>
                    <a:pt x="277" y="107"/>
                  </a:lnTo>
                  <a:lnTo>
                    <a:pt x="272" y="100"/>
                  </a:lnTo>
                  <a:lnTo>
                    <a:pt x="268" y="93"/>
                  </a:lnTo>
                  <a:lnTo>
                    <a:pt x="293" y="0"/>
                  </a:lnTo>
                  <a:lnTo>
                    <a:pt x="457" y="25"/>
                  </a:lnTo>
                  <a:lnTo>
                    <a:pt x="457" y="123"/>
                  </a:lnTo>
                  <a:lnTo>
                    <a:pt x="450" y="128"/>
                  </a:lnTo>
                  <a:lnTo>
                    <a:pt x="441" y="137"/>
                  </a:lnTo>
                  <a:lnTo>
                    <a:pt x="435" y="145"/>
                  </a:lnTo>
                  <a:lnTo>
                    <a:pt x="437" y="147"/>
                  </a:lnTo>
                  <a:lnTo>
                    <a:pt x="450" y="151"/>
                  </a:lnTo>
                  <a:lnTo>
                    <a:pt x="462" y="157"/>
                  </a:lnTo>
                  <a:lnTo>
                    <a:pt x="472" y="164"/>
                  </a:lnTo>
                  <a:lnTo>
                    <a:pt x="483" y="173"/>
                  </a:lnTo>
                  <a:lnTo>
                    <a:pt x="492" y="181"/>
                  </a:lnTo>
                  <a:lnTo>
                    <a:pt x="501" y="192"/>
                  </a:lnTo>
                  <a:lnTo>
                    <a:pt x="508" y="204"/>
                  </a:lnTo>
                  <a:lnTo>
                    <a:pt x="514" y="216"/>
                  </a:lnTo>
                  <a:lnTo>
                    <a:pt x="519" y="229"/>
                  </a:lnTo>
                  <a:lnTo>
                    <a:pt x="523" y="243"/>
                  </a:lnTo>
                  <a:lnTo>
                    <a:pt x="527" y="257"/>
                  </a:lnTo>
                  <a:lnTo>
                    <a:pt x="529" y="274"/>
                  </a:lnTo>
                  <a:lnTo>
                    <a:pt x="531" y="290"/>
                  </a:lnTo>
                  <a:lnTo>
                    <a:pt x="531" y="307"/>
                  </a:lnTo>
                  <a:lnTo>
                    <a:pt x="529" y="325"/>
                  </a:lnTo>
                  <a:lnTo>
                    <a:pt x="527" y="343"/>
                  </a:lnTo>
                  <a:lnTo>
                    <a:pt x="525" y="359"/>
                  </a:lnTo>
                  <a:lnTo>
                    <a:pt x="521" y="372"/>
                  </a:lnTo>
                  <a:lnTo>
                    <a:pt x="517" y="384"/>
                  </a:lnTo>
                  <a:lnTo>
                    <a:pt x="514" y="394"/>
                  </a:lnTo>
                  <a:lnTo>
                    <a:pt x="509" y="403"/>
                  </a:lnTo>
                  <a:lnTo>
                    <a:pt x="504" y="411"/>
                  </a:lnTo>
                  <a:lnTo>
                    <a:pt x="498" y="418"/>
                  </a:lnTo>
                  <a:lnTo>
                    <a:pt x="494" y="424"/>
                  </a:lnTo>
                  <a:lnTo>
                    <a:pt x="488" y="430"/>
                  </a:lnTo>
                  <a:lnTo>
                    <a:pt x="482" y="435"/>
                  </a:lnTo>
                  <a:lnTo>
                    <a:pt x="476" y="438"/>
                  </a:lnTo>
                  <a:lnTo>
                    <a:pt x="470" y="442"/>
                  </a:lnTo>
                  <a:lnTo>
                    <a:pt x="458" y="447"/>
                  </a:lnTo>
                  <a:lnTo>
                    <a:pt x="447" y="450"/>
                  </a:lnTo>
                  <a:lnTo>
                    <a:pt x="435" y="455"/>
                  </a:lnTo>
                  <a:lnTo>
                    <a:pt x="426" y="460"/>
                  </a:lnTo>
                  <a:lnTo>
                    <a:pt x="423" y="463"/>
                  </a:lnTo>
                  <a:lnTo>
                    <a:pt x="420" y="467"/>
                  </a:lnTo>
                  <a:lnTo>
                    <a:pt x="418" y="473"/>
                  </a:lnTo>
                  <a:lnTo>
                    <a:pt x="416" y="479"/>
                  </a:lnTo>
                  <a:lnTo>
                    <a:pt x="425" y="486"/>
                  </a:lnTo>
                  <a:lnTo>
                    <a:pt x="435" y="496"/>
                  </a:lnTo>
                  <a:lnTo>
                    <a:pt x="448" y="505"/>
                  </a:lnTo>
                  <a:lnTo>
                    <a:pt x="462" y="516"/>
                  </a:lnTo>
                  <a:lnTo>
                    <a:pt x="469" y="522"/>
                  </a:lnTo>
                  <a:lnTo>
                    <a:pt x="475" y="529"/>
                  </a:lnTo>
                  <a:lnTo>
                    <a:pt x="481" y="536"/>
                  </a:lnTo>
                  <a:lnTo>
                    <a:pt x="487" y="544"/>
                  </a:lnTo>
                  <a:lnTo>
                    <a:pt x="491" y="553"/>
                  </a:lnTo>
                  <a:lnTo>
                    <a:pt x="495" y="562"/>
                  </a:lnTo>
                  <a:lnTo>
                    <a:pt x="498" y="573"/>
                  </a:lnTo>
                  <a:lnTo>
                    <a:pt x="501" y="584"/>
                  </a:lnTo>
                  <a:lnTo>
                    <a:pt x="502" y="596"/>
                  </a:lnTo>
                  <a:lnTo>
                    <a:pt x="502" y="609"/>
                  </a:lnTo>
                  <a:lnTo>
                    <a:pt x="501" y="623"/>
                  </a:lnTo>
                  <a:lnTo>
                    <a:pt x="497" y="637"/>
                  </a:lnTo>
                  <a:lnTo>
                    <a:pt x="494" y="655"/>
                  </a:lnTo>
                  <a:lnTo>
                    <a:pt x="489" y="680"/>
                  </a:lnTo>
                  <a:lnTo>
                    <a:pt x="483" y="710"/>
                  </a:lnTo>
                  <a:lnTo>
                    <a:pt x="477" y="746"/>
                  </a:lnTo>
                  <a:lnTo>
                    <a:pt x="471" y="785"/>
                  </a:lnTo>
                  <a:lnTo>
                    <a:pt x="464" y="827"/>
                  </a:lnTo>
                  <a:lnTo>
                    <a:pt x="456" y="871"/>
                  </a:lnTo>
                  <a:lnTo>
                    <a:pt x="448" y="915"/>
                  </a:lnTo>
                  <a:lnTo>
                    <a:pt x="444" y="945"/>
                  </a:lnTo>
                  <a:lnTo>
                    <a:pt x="439" y="976"/>
                  </a:lnTo>
                  <a:lnTo>
                    <a:pt x="433" y="1004"/>
                  </a:lnTo>
                  <a:lnTo>
                    <a:pt x="428" y="1034"/>
                  </a:lnTo>
                  <a:lnTo>
                    <a:pt x="423" y="1061"/>
                  </a:lnTo>
                  <a:lnTo>
                    <a:pt x="420" y="1088"/>
                  </a:lnTo>
                  <a:lnTo>
                    <a:pt x="415" y="1111"/>
                  </a:lnTo>
                  <a:lnTo>
                    <a:pt x="412" y="1134"/>
                  </a:lnTo>
                  <a:lnTo>
                    <a:pt x="408" y="1150"/>
                  </a:lnTo>
                  <a:close/>
                  <a:moveTo>
                    <a:pt x="39" y="1067"/>
                  </a:moveTo>
                  <a:lnTo>
                    <a:pt x="379" y="1111"/>
                  </a:lnTo>
                  <a:lnTo>
                    <a:pt x="383" y="1090"/>
                  </a:lnTo>
                  <a:lnTo>
                    <a:pt x="388" y="1066"/>
                  </a:lnTo>
                  <a:lnTo>
                    <a:pt x="391" y="1042"/>
                  </a:lnTo>
                  <a:lnTo>
                    <a:pt x="396" y="1017"/>
                  </a:lnTo>
                  <a:lnTo>
                    <a:pt x="401" y="990"/>
                  </a:lnTo>
                  <a:lnTo>
                    <a:pt x="406" y="964"/>
                  </a:lnTo>
                  <a:lnTo>
                    <a:pt x="409" y="936"/>
                  </a:lnTo>
                  <a:lnTo>
                    <a:pt x="414" y="909"/>
                  </a:lnTo>
                  <a:lnTo>
                    <a:pt x="422" y="862"/>
                  </a:lnTo>
                  <a:lnTo>
                    <a:pt x="429" y="818"/>
                  </a:lnTo>
                  <a:lnTo>
                    <a:pt x="437" y="776"/>
                  </a:lnTo>
                  <a:lnTo>
                    <a:pt x="444" y="736"/>
                  </a:lnTo>
                  <a:lnTo>
                    <a:pt x="450" y="702"/>
                  </a:lnTo>
                  <a:lnTo>
                    <a:pt x="456" y="672"/>
                  </a:lnTo>
                  <a:lnTo>
                    <a:pt x="460" y="647"/>
                  </a:lnTo>
                  <a:lnTo>
                    <a:pt x="464" y="629"/>
                  </a:lnTo>
                  <a:lnTo>
                    <a:pt x="466" y="618"/>
                  </a:lnTo>
                  <a:lnTo>
                    <a:pt x="468" y="609"/>
                  </a:lnTo>
                  <a:lnTo>
                    <a:pt x="468" y="599"/>
                  </a:lnTo>
                  <a:lnTo>
                    <a:pt x="466" y="591"/>
                  </a:lnTo>
                  <a:lnTo>
                    <a:pt x="465" y="583"/>
                  </a:lnTo>
                  <a:lnTo>
                    <a:pt x="463" y="575"/>
                  </a:lnTo>
                  <a:lnTo>
                    <a:pt x="459" y="569"/>
                  </a:lnTo>
                  <a:lnTo>
                    <a:pt x="456" y="562"/>
                  </a:lnTo>
                  <a:lnTo>
                    <a:pt x="447" y="552"/>
                  </a:lnTo>
                  <a:lnTo>
                    <a:pt x="437" y="541"/>
                  </a:lnTo>
                  <a:lnTo>
                    <a:pt x="426" y="533"/>
                  </a:lnTo>
                  <a:lnTo>
                    <a:pt x="415" y="523"/>
                  </a:lnTo>
                  <a:lnTo>
                    <a:pt x="402" y="513"/>
                  </a:lnTo>
                  <a:lnTo>
                    <a:pt x="390" y="502"/>
                  </a:lnTo>
                  <a:lnTo>
                    <a:pt x="385" y="496"/>
                  </a:lnTo>
                  <a:lnTo>
                    <a:pt x="382" y="490"/>
                  </a:lnTo>
                  <a:lnTo>
                    <a:pt x="381" y="483"/>
                  </a:lnTo>
                  <a:lnTo>
                    <a:pt x="382" y="474"/>
                  </a:lnTo>
                  <a:lnTo>
                    <a:pt x="385" y="461"/>
                  </a:lnTo>
                  <a:lnTo>
                    <a:pt x="390" y="449"/>
                  </a:lnTo>
                  <a:lnTo>
                    <a:pt x="396" y="441"/>
                  </a:lnTo>
                  <a:lnTo>
                    <a:pt x="403" y="434"/>
                  </a:lnTo>
                  <a:lnTo>
                    <a:pt x="412" y="428"/>
                  </a:lnTo>
                  <a:lnTo>
                    <a:pt x="420" y="424"/>
                  </a:lnTo>
                  <a:lnTo>
                    <a:pt x="428" y="421"/>
                  </a:lnTo>
                  <a:lnTo>
                    <a:pt x="435" y="418"/>
                  </a:lnTo>
                  <a:lnTo>
                    <a:pt x="445" y="415"/>
                  </a:lnTo>
                  <a:lnTo>
                    <a:pt x="453" y="410"/>
                  </a:lnTo>
                  <a:lnTo>
                    <a:pt x="462" y="405"/>
                  </a:lnTo>
                  <a:lnTo>
                    <a:pt x="470" y="398"/>
                  </a:lnTo>
                  <a:lnTo>
                    <a:pt x="477" y="388"/>
                  </a:lnTo>
                  <a:lnTo>
                    <a:pt x="483" y="375"/>
                  </a:lnTo>
                  <a:lnTo>
                    <a:pt x="488" y="359"/>
                  </a:lnTo>
                  <a:lnTo>
                    <a:pt x="492" y="338"/>
                  </a:lnTo>
                  <a:lnTo>
                    <a:pt x="495" y="323"/>
                  </a:lnTo>
                  <a:lnTo>
                    <a:pt x="495" y="309"/>
                  </a:lnTo>
                  <a:lnTo>
                    <a:pt x="495" y="294"/>
                  </a:lnTo>
                  <a:lnTo>
                    <a:pt x="495" y="281"/>
                  </a:lnTo>
                  <a:lnTo>
                    <a:pt x="494" y="268"/>
                  </a:lnTo>
                  <a:lnTo>
                    <a:pt x="491" y="256"/>
                  </a:lnTo>
                  <a:lnTo>
                    <a:pt x="488" y="244"/>
                  </a:lnTo>
                  <a:lnTo>
                    <a:pt x="484" y="235"/>
                  </a:lnTo>
                  <a:lnTo>
                    <a:pt x="479" y="224"/>
                  </a:lnTo>
                  <a:lnTo>
                    <a:pt x="475" y="216"/>
                  </a:lnTo>
                  <a:lnTo>
                    <a:pt x="468" y="207"/>
                  </a:lnTo>
                  <a:lnTo>
                    <a:pt x="462" y="200"/>
                  </a:lnTo>
                  <a:lnTo>
                    <a:pt x="453" y="193"/>
                  </a:lnTo>
                  <a:lnTo>
                    <a:pt x="445" y="188"/>
                  </a:lnTo>
                  <a:lnTo>
                    <a:pt x="437" y="184"/>
                  </a:lnTo>
                  <a:lnTo>
                    <a:pt x="427" y="180"/>
                  </a:lnTo>
                  <a:lnTo>
                    <a:pt x="420" y="178"/>
                  </a:lnTo>
                  <a:lnTo>
                    <a:pt x="415" y="174"/>
                  </a:lnTo>
                  <a:lnTo>
                    <a:pt x="410" y="172"/>
                  </a:lnTo>
                  <a:lnTo>
                    <a:pt x="407" y="168"/>
                  </a:lnTo>
                  <a:lnTo>
                    <a:pt x="402" y="161"/>
                  </a:lnTo>
                  <a:lnTo>
                    <a:pt x="400" y="154"/>
                  </a:lnTo>
                  <a:lnTo>
                    <a:pt x="399" y="147"/>
                  </a:lnTo>
                  <a:lnTo>
                    <a:pt x="400" y="139"/>
                  </a:lnTo>
                  <a:lnTo>
                    <a:pt x="402" y="134"/>
                  </a:lnTo>
                  <a:lnTo>
                    <a:pt x="406" y="126"/>
                  </a:lnTo>
                  <a:lnTo>
                    <a:pt x="413" y="116"/>
                  </a:lnTo>
                  <a:lnTo>
                    <a:pt x="421" y="106"/>
                  </a:lnTo>
                  <a:lnTo>
                    <a:pt x="421" y="55"/>
                  </a:lnTo>
                  <a:lnTo>
                    <a:pt x="319" y="39"/>
                  </a:lnTo>
                  <a:lnTo>
                    <a:pt x="306" y="86"/>
                  </a:lnTo>
                  <a:lnTo>
                    <a:pt x="312" y="97"/>
                  </a:lnTo>
                  <a:lnTo>
                    <a:pt x="316" y="107"/>
                  </a:lnTo>
                  <a:lnTo>
                    <a:pt x="318" y="113"/>
                  </a:lnTo>
                  <a:lnTo>
                    <a:pt x="319" y="119"/>
                  </a:lnTo>
                  <a:lnTo>
                    <a:pt x="318" y="125"/>
                  </a:lnTo>
                  <a:lnTo>
                    <a:pt x="316" y="131"/>
                  </a:lnTo>
                  <a:lnTo>
                    <a:pt x="313" y="136"/>
                  </a:lnTo>
                  <a:lnTo>
                    <a:pt x="309" y="142"/>
                  </a:lnTo>
                  <a:lnTo>
                    <a:pt x="306" y="144"/>
                  </a:lnTo>
                  <a:lnTo>
                    <a:pt x="302" y="145"/>
                  </a:lnTo>
                  <a:lnTo>
                    <a:pt x="297" y="148"/>
                  </a:lnTo>
                  <a:lnTo>
                    <a:pt x="291" y="149"/>
                  </a:lnTo>
                  <a:lnTo>
                    <a:pt x="282" y="150"/>
                  </a:lnTo>
                  <a:lnTo>
                    <a:pt x="271" y="153"/>
                  </a:lnTo>
                  <a:lnTo>
                    <a:pt x="261" y="155"/>
                  </a:lnTo>
                  <a:lnTo>
                    <a:pt x="250" y="159"/>
                  </a:lnTo>
                  <a:lnTo>
                    <a:pt x="239" y="163"/>
                  </a:lnTo>
                  <a:lnTo>
                    <a:pt x="228" y="169"/>
                  </a:lnTo>
                  <a:lnTo>
                    <a:pt x="219" y="175"/>
                  </a:lnTo>
                  <a:lnTo>
                    <a:pt x="209" y="184"/>
                  </a:lnTo>
                  <a:lnTo>
                    <a:pt x="200" y="193"/>
                  </a:lnTo>
                  <a:lnTo>
                    <a:pt x="190" y="203"/>
                  </a:lnTo>
                  <a:lnTo>
                    <a:pt x="182" y="215"/>
                  </a:lnTo>
                  <a:lnTo>
                    <a:pt x="175" y="228"/>
                  </a:lnTo>
                  <a:lnTo>
                    <a:pt x="169" y="242"/>
                  </a:lnTo>
                  <a:lnTo>
                    <a:pt x="163" y="259"/>
                  </a:lnTo>
                  <a:lnTo>
                    <a:pt x="158" y="276"/>
                  </a:lnTo>
                  <a:lnTo>
                    <a:pt x="155" y="297"/>
                  </a:lnTo>
                  <a:lnTo>
                    <a:pt x="152" y="315"/>
                  </a:lnTo>
                  <a:lnTo>
                    <a:pt x="152" y="329"/>
                  </a:lnTo>
                  <a:lnTo>
                    <a:pt x="155" y="341"/>
                  </a:lnTo>
                  <a:lnTo>
                    <a:pt x="158" y="349"/>
                  </a:lnTo>
                  <a:lnTo>
                    <a:pt x="163" y="356"/>
                  </a:lnTo>
                  <a:lnTo>
                    <a:pt x="169" y="362"/>
                  </a:lnTo>
                  <a:lnTo>
                    <a:pt x="175" y="368"/>
                  </a:lnTo>
                  <a:lnTo>
                    <a:pt x="182" y="373"/>
                  </a:lnTo>
                  <a:lnTo>
                    <a:pt x="189" y="378"/>
                  </a:lnTo>
                  <a:lnTo>
                    <a:pt x="196" y="382"/>
                  </a:lnTo>
                  <a:lnTo>
                    <a:pt x="202" y="388"/>
                  </a:lnTo>
                  <a:lnTo>
                    <a:pt x="208" y="397"/>
                  </a:lnTo>
                  <a:lnTo>
                    <a:pt x="213" y="405"/>
                  </a:lnTo>
                  <a:lnTo>
                    <a:pt x="217" y="417"/>
                  </a:lnTo>
                  <a:lnTo>
                    <a:pt x="217" y="423"/>
                  </a:lnTo>
                  <a:lnTo>
                    <a:pt x="217" y="430"/>
                  </a:lnTo>
                  <a:lnTo>
                    <a:pt x="217" y="437"/>
                  </a:lnTo>
                  <a:lnTo>
                    <a:pt x="215" y="446"/>
                  </a:lnTo>
                  <a:lnTo>
                    <a:pt x="213" y="453"/>
                  </a:lnTo>
                  <a:lnTo>
                    <a:pt x="209" y="460"/>
                  </a:lnTo>
                  <a:lnTo>
                    <a:pt x="205" y="465"/>
                  </a:lnTo>
                  <a:lnTo>
                    <a:pt x="199" y="471"/>
                  </a:lnTo>
                  <a:lnTo>
                    <a:pt x="187" y="480"/>
                  </a:lnTo>
                  <a:lnTo>
                    <a:pt x="173" y="488"/>
                  </a:lnTo>
                  <a:lnTo>
                    <a:pt x="161" y="496"/>
                  </a:lnTo>
                  <a:lnTo>
                    <a:pt x="150" y="504"/>
                  </a:lnTo>
                  <a:lnTo>
                    <a:pt x="138" y="513"/>
                  </a:lnTo>
                  <a:lnTo>
                    <a:pt x="127" y="523"/>
                  </a:lnTo>
                  <a:lnTo>
                    <a:pt x="123" y="529"/>
                  </a:lnTo>
                  <a:lnTo>
                    <a:pt x="118" y="536"/>
                  </a:lnTo>
                  <a:lnTo>
                    <a:pt x="113" y="543"/>
                  </a:lnTo>
                  <a:lnTo>
                    <a:pt x="109" y="550"/>
                  </a:lnTo>
                  <a:lnTo>
                    <a:pt x="106" y="559"/>
                  </a:lnTo>
                  <a:lnTo>
                    <a:pt x="102" y="568"/>
                  </a:lnTo>
                  <a:lnTo>
                    <a:pt x="100" y="578"/>
                  </a:lnTo>
                  <a:lnTo>
                    <a:pt x="99" y="589"/>
                  </a:lnTo>
                  <a:lnTo>
                    <a:pt x="93" y="635"/>
                  </a:lnTo>
                  <a:lnTo>
                    <a:pt x="84" y="696"/>
                  </a:lnTo>
                  <a:lnTo>
                    <a:pt x="76" y="766"/>
                  </a:lnTo>
                  <a:lnTo>
                    <a:pt x="67" y="839"/>
                  </a:lnTo>
                  <a:lnTo>
                    <a:pt x="58" y="910"/>
                  </a:lnTo>
                  <a:lnTo>
                    <a:pt x="50" y="976"/>
                  </a:lnTo>
                  <a:lnTo>
                    <a:pt x="44" y="1029"/>
                  </a:lnTo>
                  <a:lnTo>
                    <a:pt x="39" y="1067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6191250" y="3968750"/>
              <a:ext cx="325438" cy="311150"/>
            </a:xfrm>
            <a:custGeom>
              <a:avLst/>
              <a:gdLst>
                <a:gd name="T0" fmla="*/ 0 w 822"/>
                <a:gd name="T1" fmla="*/ 13 h 785"/>
                <a:gd name="T2" fmla="*/ 822 w 822"/>
                <a:gd name="T3" fmla="*/ 0 h 785"/>
                <a:gd name="T4" fmla="*/ 617 w 822"/>
                <a:gd name="T5" fmla="*/ 785 h 785"/>
                <a:gd name="T6" fmla="*/ 46 w 822"/>
                <a:gd name="T7" fmla="*/ 740 h 785"/>
                <a:gd name="T8" fmla="*/ 0 w 822"/>
                <a:gd name="T9" fmla="*/ 13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785">
                  <a:moveTo>
                    <a:pt x="0" y="13"/>
                  </a:moveTo>
                  <a:lnTo>
                    <a:pt x="822" y="0"/>
                  </a:lnTo>
                  <a:lnTo>
                    <a:pt x="617" y="785"/>
                  </a:lnTo>
                  <a:lnTo>
                    <a:pt x="46" y="7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6200775" y="3859213"/>
              <a:ext cx="304800" cy="369888"/>
            </a:xfrm>
            <a:custGeom>
              <a:avLst/>
              <a:gdLst>
                <a:gd name="T0" fmla="*/ 721 w 767"/>
                <a:gd name="T1" fmla="*/ 138 h 931"/>
                <a:gd name="T2" fmla="*/ 287 w 767"/>
                <a:gd name="T3" fmla="*/ 0 h 931"/>
                <a:gd name="T4" fmla="*/ 0 w 767"/>
                <a:gd name="T5" fmla="*/ 703 h 931"/>
                <a:gd name="T6" fmla="*/ 506 w 767"/>
                <a:gd name="T7" fmla="*/ 931 h 931"/>
                <a:gd name="T8" fmla="*/ 767 w 767"/>
                <a:gd name="T9" fmla="*/ 386 h 931"/>
                <a:gd name="T10" fmla="*/ 721 w 767"/>
                <a:gd name="T11" fmla="*/ 138 h 931"/>
                <a:gd name="T12" fmla="*/ 726 w 767"/>
                <a:gd name="T13" fmla="*/ 351 h 931"/>
                <a:gd name="T14" fmla="*/ 696 w 767"/>
                <a:gd name="T15" fmla="*/ 192 h 931"/>
                <a:gd name="T16" fmla="*/ 611 w 767"/>
                <a:gd name="T17" fmla="*/ 293 h 931"/>
                <a:gd name="T18" fmla="*/ 726 w 767"/>
                <a:gd name="T19" fmla="*/ 351 h 931"/>
                <a:gd name="T20" fmla="*/ 488 w 767"/>
                <a:gd name="T21" fmla="*/ 885 h 931"/>
                <a:gd name="T22" fmla="*/ 45 w 767"/>
                <a:gd name="T23" fmla="*/ 684 h 931"/>
                <a:gd name="T24" fmla="*/ 307 w 767"/>
                <a:gd name="T25" fmla="*/ 43 h 931"/>
                <a:gd name="T26" fmla="*/ 676 w 767"/>
                <a:gd name="T27" fmla="*/ 161 h 931"/>
                <a:gd name="T28" fmla="*/ 557 w 767"/>
                <a:gd name="T29" fmla="*/ 305 h 931"/>
                <a:gd name="T30" fmla="*/ 726 w 767"/>
                <a:gd name="T31" fmla="*/ 391 h 931"/>
                <a:gd name="T32" fmla="*/ 488 w 767"/>
                <a:gd name="T33" fmla="*/ 88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7" h="931">
                  <a:moveTo>
                    <a:pt x="721" y="138"/>
                  </a:moveTo>
                  <a:lnTo>
                    <a:pt x="287" y="0"/>
                  </a:lnTo>
                  <a:lnTo>
                    <a:pt x="0" y="703"/>
                  </a:lnTo>
                  <a:lnTo>
                    <a:pt x="506" y="931"/>
                  </a:lnTo>
                  <a:lnTo>
                    <a:pt x="767" y="386"/>
                  </a:lnTo>
                  <a:lnTo>
                    <a:pt x="721" y="138"/>
                  </a:lnTo>
                  <a:close/>
                  <a:moveTo>
                    <a:pt x="726" y="351"/>
                  </a:moveTo>
                  <a:lnTo>
                    <a:pt x="696" y="192"/>
                  </a:lnTo>
                  <a:lnTo>
                    <a:pt x="611" y="293"/>
                  </a:lnTo>
                  <a:lnTo>
                    <a:pt x="726" y="351"/>
                  </a:lnTo>
                  <a:close/>
                  <a:moveTo>
                    <a:pt x="488" y="885"/>
                  </a:moveTo>
                  <a:lnTo>
                    <a:pt x="45" y="684"/>
                  </a:lnTo>
                  <a:lnTo>
                    <a:pt x="307" y="43"/>
                  </a:lnTo>
                  <a:lnTo>
                    <a:pt x="676" y="161"/>
                  </a:lnTo>
                  <a:lnTo>
                    <a:pt x="557" y="305"/>
                  </a:lnTo>
                  <a:lnTo>
                    <a:pt x="726" y="391"/>
                  </a:lnTo>
                  <a:lnTo>
                    <a:pt x="488" y="885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0" name="Freeform 34"/>
            <p:cNvSpPr>
              <a:spLocks noEditPoints="1"/>
            </p:cNvSpPr>
            <p:nvPr/>
          </p:nvSpPr>
          <p:spPr bwMode="auto">
            <a:xfrm>
              <a:off x="5484812" y="4340225"/>
              <a:ext cx="1044575" cy="80963"/>
            </a:xfrm>
            <a:custGeom>
              <a:avLst/>
              <a:gdLst>
                <a:gd name="T0" fmla="*/ 72 w 2633"/>
                <a:gd name="T1" fmla="*/ 114 h 203"/>
                <a:gd name="T2" fmla="*/ 53 w 2633"/>
                <a:gd name="T3" fmla="*/ 106 h 203"/>
                <a:gd name="T4" fmla="*/ 150 w 2633"/>
                <a:gd name="T5" fmla="*/ 189 h 203"/>
                <a:gd name="T6" fmla="*/ 127 w 2633"/>
                <a:gd name="T7" fmla="*/ 54 h 203"/>
                <a:gd name="T8" fmla="*/ 226 w 2633"/>
                <a:gd name="T9" fmla="*/ 170 h 203"/>
                <a:gd name="T10" fmla="*/ 235 w 2633"/>
                <a:gd name="T11" fmla="*/ 189 h 203"/>
                <a:gd name="T12" fmla="*/ 205 w 2633"/>
                <a:gd name="T13" fmla="*/ 35 h 203"/>
                <a:gd name="T14" fmla="*/ 234 w 2633"/>
                <a:gd name="T15" fmla="*/ 66 h 203"/>
                <a:gd name="T16" fmla="*/ 356 w 2633"/>
                <a:gd name="T17" fmla="*/ 189 h 203"/>
                <a:gd name="T18" fmla="*/ 290 w 2633"/>
                <a:gd name="T19" fmla="*/ 172 h 203"/>
                <a:gd name="T20" fmla="*/ 343 w 2633"/>
                <a:gd name="T21" fmla="*/ 54 h 203"/>
                <a:gd name="T22" fmla="*/ 425 w 2633"/>
                <a:gd name="T23" fmla="*/ 36 h 203"/>
                <a:gd name="T24" fmla="*/ 413 w 2633"/>
                <a:gd name="T25" fmla="*/ 122 h 203"/>
                <a:gd name="T26" fmla="*/ 502 w 2633"/>
                <a:gd name="T27" fmla="*/ 189 h 203"/>
                <a:gd name="T28" fmla="*/ 486 w 2633"/>
                <a:gd name="T29" fmla="*/ 171 h 203"/>
                <a:gd name="T30" fmla="*/ 586 w 2633"/>
                <a:gd name="T31" fmla="*/ 189 h 203"/>
                <a:gd name="T32" fmla="*/ 605 w 2633"/>
                <a:gd name="T33" fmla="*/ 170 h 203"/>
                <a:gd name="T34" fmla="*/ 756 w 2633"/>
                <a:gd name="T35" fmla="*/ 189 h 203"/>
                <a:gd name="T36" fmla="*/ 684 w 2633"/>
                <a:gd name="T37" fmla="*/ 189 h 203"/>
                <a:gd name="T38" fmla="*/ 784 w 2633"/>
                <a:gd name="T39" fmla="*/ 36 h 203"/>
                <a:gd name="T40" fmla="*/ 825 w 2633"/>
                <a:gd name="T41" fmla="*/ 170 h 203"/>
                <a:gd name="T42" fmla="*/ 885 w 2633"/>
                <a:gd name="T43" fmla="*/ 36 h 203"/>
                <a:gd name="T44" fmla="*/ 982 w 2633"/>
                <a:gd name="T45" fmla="*/ 60 h 203"/>
                <a:gd name="T46" fmla="*/ 956 w 2633"/>
                <a:gd name="T47" fmla="*/ 91 h 203"/>
                <a:gd name="T48" fmla="*/ 944 w 2633"/>
                <a:gd name="T49" fmla="*/ 189 h 203"/>
                <a:gd name="T50" fmla="*/ 946 w 2633"/>
                <a:gd name="T51" fmla="*/ 0 h 203"/>
                <a:gd name="T52" fmla="*/ 1085 w 2633"/>
                <a:gd name="T53" fmla="*/ 35 h 203"/>
                <a:gd name="T54" fmla="*/ 1117 w 2633"/>
                <a:gd name="T55" fmla="*/ 141 h 203"/>
                <a:gd name="T56" fmla="*/ 1106 w 2633"/>
                <a:gd name="T57" fmla="*/ 53 h 203"/>
                <a:gd name="T58" fmla="*/ 1211 w 2633"/>
                <a:gd name="T59" fmla="*/ 93 h 203"/>
                <a:gd name="T60" fmla="*/ 1203 w 2633"/>
                <a:gd name="T61" fmla="*/ 111 h 203"/>
                <a:gd name="T62" fmla="*/ 1336 w 2633"/>
                <a:gd name="T63" fmla="*/ 56 h 203"/>
                <a:gd name="T64" fmla="*/ 1336 w 2633"/>
                <a:gd name="T65" fmla="*/ 165 h 203"/>
                <a:gd name="T66" fmla="*/ 1305 w 2633"/>
                <a:gd name="T67" fmla="*/ 52 h 203"/>
                <a:gd name="T68" fmla="*/ 1384 w 2633"/>
                <a:gd name="T69" fmla="*/ 189 h 203"/>
                <a:gd name="T70" fmla="*/ 1384 w 2633"/>
                <a:gd name="T71" fmla="*/ 54 h 203"/>
                <a:gd name="T72" fmla="*/ 1454 w 2633"/>
                <a:gd name="T73" fmla="*/ 170 h 203"/>
                <a:gd name="T74" fmla="*/ 1602 w 2633"/>
                <a:gd name="T75" fmla="*/ 124 h 203"/>
                <a:gd name="T76" fmla="*/ 1548 w 2633"/>
                <a:gd name="T77" fmla="*/ 102 h 203"/>
                <a:gd name="T78" fmla="*/ 1548 w 2633"/>
                <a:gd name="T79" fmla="*/ 121 h 203"/>
                <a:gd name="T80" fmla="*/ 1681 w 2633"/>
                <a:gd name="T81" fmla="*/ 189 h 203"/>
                <a:gd name="T82" fmla="*/ 1681 w 2633"/>
                <a:gd name="T83" fmla="*/ 53 h 203"/>
                <a:gd name="T84" fmla="*/ 1813 w 2633"/>
                <a:gd name="T85" fmla="*/ 96 h 203"/>
                <a:gd name="T86" fmla="*/ 1784 w 2633"/>
                <a:gd name="T87" fmla="*/ 55 h 203"/>
                <a:gd name="T88" fmla="*/ 1799 w 2633"/>
                <a:gd name="T89" fmla="*/ 134 h 203"/>
                <a:gd name="T90" fmla="*/ 1868 w 2633"/>
                <a:gd name="T91" fmla="*/ 34 h 203"/>
                <a:gd name="T92" fmla="*/ 1889 w 2633"/>
                <a:gd name="T93" fmla="*/ 171 h 203"/>
                <a:gd name="T94" fmla="*/ 1901 w 2633"/>
                <a:gd name="T95" fmla="*/ 158 h 203"/>
                <a:gd name="T96" fmla="*/ 2005 w 2633"/>
                <a:gd name="T97" fmla="*/ 189 h 203"/>
                <a:gd name="T98" fmla="*/ 1968 w 2633"/>
                <a:gd name="T99" fmla="*/ 90 h 203"/>
                <a:gd name="T100" fmla="*/ 2098 w 2633"/>
                <a:gd name="T101" fmla="*/ 105 h 203"/>
                <a:gd name="T102" fmla="*/ 2068 w 2633"/>
                <a:gd name="T103" fmla="*/ 105 h 203"/>
                <a:gd name="T104" fmla="*/ 2180 w 2633"/>
                <a:gd name="T105" fmla="*/ 36 h 203"/>
                <a:gd name="T106" fmla="*/ 2227 w 2633"/>
                <a:gd name="T107" fmla="*/ 36 h 203"/>
                <a:gd name="T108" fmla="*/ 2199 w 2633"/>
                <a:gd name="T109" fmla="*/ 120 h 203"/>
                <a:gd name="T110" fmla="*/ 2303 w 2633"/>
                <a:gd name="T111" fmla="*/ 189 h 203"/>
                <a:gd name="T112" fmla="*/ 2371 w 2633"/>
                <a:gd name="T113" fmla="*/ 36 h 203"/>
                <a:gd name="T114" fmla="*/ 2415 w 2633"/>
                <a:gd name="T115" fmla="*/ 106 h 203"/>
                <a:gd name="T116" fmla="*/ 2477 w 2633"/>
                <a:gd name="T117" fmla="*/ 189 h 203"/>
                <a:gd name="T118" fmla="*/ 2459 w 2633"/>
                <a:gd name="T119" fmla="*/ 189 h 203"/>
                <a:gd name="T120" fmla="*/ 2633 w 2633"/>
                <a:gd name="T121" fmla="*/ 189 h 203"/>
                <a:gd name="T122" fmla="*/ 2551 w 2633"/>
                <a:gd name="T123" fmla="*/ 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3" h="203">
                  <a:moveTo>
                    <a:pt x="48" y="36"/>
                  </a:moveTo>
                  <a:lnTo>
                    <a:pt x="0" y="36"/>
                  </a:lnTo>
                  <a:lnTo>
                    <a:pt x="0" y="189"/>
                  </a:lnTo>
                  <a:lnTo>
                    <a:pt x="20" y="189"/>
                  </a:lnTo>
                  <a:lnTo>
                    <a:pt x="20" y="139"/>
                  </a:lnTo>
                  <a:lnTo>
                    <a:pt x="48" y="139"/>
                  </a:lnTo>
                  <a:lnTo>
                    <a:pt x="72" y="114"/>
                  </a:lnTo>
                  <a:lnTo>
                    <a:pt x="72" y="59"/>
                  </a:lnTo>
                  <a:lnTo>
                    <a:pt x="48" y="36"/>
                  </a:lnTo>
                  <a:close/>
                  <a:moveTo>
                    <a:pt x="20" y="120"/>
                  </a:moveTo>
                  <a:lnTo>
                    <a:pt x="20" y="54"/>
                  </a:lnTo>
                  <a:lnTo>
                    <a:pt x="41" y="54"/>
                  </a:lnTo>
                  <a:lnTo>
                    <a:pt x="53" y="67"/>
                  </a:lnTo>
                  <a:lnTo>
                    <a:pt x="53" y="106"/>
                  </a:lnTo>
                  <a:lnTo>
                    <a:pt x="41" y="120"/>
                  </a:lnTo>
                  <a:lnTo>
                    <a:pt x="20" y="120"/>
                  </a:lnTo>
                  <a:close/>
                  <a:moveTo>
                    <a:pt x="89" y="189"/>
                  </a:moveTo>
                  <a:lnTo>
                    <a:pt x="108" y="189"/>
                  </a:lnTo>
                  <a:lnTo>
                    <a:pt x="113" y="148"/>
                  </a:lnTo>
                  <a:lnTo>
                    <a:pt x="144" y="148"/>
                  </a:lnTo>
                  <a:lnTo>
                    <a:pt x="150" y="189"/>
                  </a:lnTo>
                  <a:lnTo>
                    <a:pt x="169" y="189"/>
                  </a:lnTo>
                  <a:lnTo>
                    <a:pt x="147" y="36"/>
                  </a:lnTo>
                  <a:lnTo>
                    <a:pt x="111" y="36"/>
                  </a:lnTo>
                  <a:lnTo>
                    <a:pt x="89" y="189"/>
                  </a:lnTo>
                  <a:close/>
                  <a:moveTo>
                    <a:pt x="142" y="130"/>
                  </a:moveTo>
                  <a:lnTo>
                    <a:pt x="116" y="130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42" y="130"/>
                  </a:lnTo>
                  <a:close/>
                  <a:moveTo>
                    <a:pt x="207" y="116"/>
                  </a:moveTo>
                  <a:lnTo>
                    <a:pt x="225" y="116"/>
                  </a:lnTo>
                  <a:lnTo>
                    <a:pt x="238" y="129"/>
                  </a:lnTo>
                  <a:lnTo>
                    <a:pt x="238" y="158"/>
                  </a:lnTo>
                  <a:lnTo>
                    <a:pt x="226" y="170"/>
                  </a:lnTo>
                  <a:lnTo>
                    <a:pt x="213" y="170"/>
                  </a:lnTo>
                  <a:lnTo>
                    <a:pt x="203" y="158"/>
                  </a:lnTo>
                  <a:lnTo>
                    <a:pt x="203" y="137"/>
                  </a:lnTo>
                  <a:lnTo>
                    <a:pt x="184" y="137"/>
                  </a:lnTo>
                  <a:lnTo>
                    <a:pt x="184" y="165"/>
                  </a:lnTo>
                  <a:lnTo>
                    <a:pt x="205" y="189"/>
                  </a:lnTo>
                  <a:lnTo>
                    <a:pt x="235" y="189"/>
                  </a:lnTo>
                  <a:lnTo>
                    <a:pt x="256" y="165"/>
                  </a:lnTo>
                  <a:lnTo>
                    <a:pt x="256" y="121"/>
                  </a:lnTo>
                  <a:lnTo>
                    <a:pt x="241" y="105"/>
                  </a:lnTo>
                  <a:lnTo>
                    <a:pt x="253" y="92"/>
                  </a:lnTo>
                  <a:lnTo>
                    <a:pt x="253" y="59"/>
                  </a:lnTo>
                  <a:lnTo>
                    <a:pt x="231" y="35"/>
                  </a:lnTo>
                  <a:lnTo>
                    <a:pt x="205" y="35"/>
                  </a:lnTo>
                  <a:lnTo>
                    <a:pt x="185" y="59"/>
                  </a:lnTo>
                  <a:lnTo>
                    <a:pt x="185" y="7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213" y="54"/>
                  </a:lnTo>
                  <a:lnTo>
                    <a:pt x="224" y="54"/>
                  </a:lnTo>
                  <a:lnTo>
                    <a:pt x="234" y="66"/>
                  </a:lnTo>
                  <a:lnTo>
                    <a:pt x="234" y="85"/>
                  </a:lnTo>
                  <a:lnTo>
                    <a:pt x="223" y="97"/>
                  </a:lnTo>
                  <a:lnTo>
                    <a:pt x="207" y="97"/>
                  </a:lnTo>
                  <a:lnTo>
                    <a:pt x="207" y="116"/>
                  </a:lnTo>
                  <a:close/>
                  <a:moveTo>
                    <a:pt x="292" y="203"/>
                  </a:moveTo>
                  <a:lnTo>
                    <a:pt x="292" y="189"/>
                  </a:lnTo>
                  <a:lnTo>
                    <a:pt x="356" y="189"/>
                  </a:lnTo>
                  <a:lnTo>
                    <a:pt x="356" y="203"/>
                  </a:lnTo>
                  <a:lnTo>
                    <a:pt x="374" y="203"/>
                  </a:lnTo>
                  <a:lnTo>
                    <a:pt x="374" y="172"/>
                  </a:lnTo>
                  <a:lnTo>
                    <a:pt x="361" y="172"/>
                  </a:lnTo>
                  <a:lnTo>
                    <a:pt x="361" y="36"/>
                  </a:lnTo>
                  <a:lnTo>
                    <a:pt x="309" y="36"/>
                  </a:lnTo>
                  <a:lnTo>
                    <a:pt x="290" y="172"/>
                  </a:lnTo>
                  <a:lnTo>
                    <a:pt x="274" y="172"/>
                  </a:lnTo>
                  <a:lnTo>
                    <a:pt x="274" y="203"/>
                  </a:lnTo>
                  <a:lnTo>
                    <a:pt x="292" y="203"/>
                  </a:lnTo>
                  <a:close/>
                  <a:moveTo>
                    <a:pt x="343" y="172"/>
                  </a:moveTo>
                  <a:lnTo>
                    <a:pt x="307" y="172"/>
                  </a:lnTo>
                  <a:lnTo>
                    <a:pt x="325" y="54"/>
                  </a:lnTo>
                  <a:lnTo>
                    <a:pt x="343" y="54"/>
                  </a:lnTo>
                  <a:lnTo>
                    <a:pt x="343" y="172"/>
                  </a:lnTo>
                  <a:close/>
                  <a:moveTo>
                    <a:pt x="413" y="104"/>
                  </a:moveTo>
                  <a:lnTo>
                    <a:pt x="413" y="54"/>
                  </a:lnTo>
                  <a:lnTo>
                    <a:pt x="457" y="54"/>
                  </a:lnTo>
                  <a:lnTo>
                    <a:pt x="457" y="36"/>
                  </a:lnTo>
                  <a:lnTo>
                    <a:pt x="441" y="36"/>
                  </a:lnTo>
                  <a:lnTo>
                    <a:pt x="425" y="36"/>
                  </a:lnTo>
                  <a:lnTo>
                    <a:pt x="411" y="36"/>
                  </a:lnTo>
                  <a:lnTo>
                    <a:pt x="394" y="36"/>
                  </a:lnTo>
                  <a:lnTo>
                    <a:pt x="394" y="189"/>
                  </a:lnTo>
                  <a:lnTo>
                    <a:pt x="460" y="189"/>
                  </a:lnTo>
                  <a:lnTo>
                    <a:pt x="460" y="170"/>
                  </a:lnTo>
                  <a:lnTo>
                    <a:pt x="413" y="170"/>
                  </a:lnTo>
                  <a:lnTo>
                    <a:pt x="413" y="122"/>
                  </a:lnTo>
                  <a:lnTo>
                    <a:pt x="450" y="122"/>
                  </a:lnTo>
                  <a:lnTo>
                    <a:pt x="450" y="104"/>
                  </a:lnTo>
                  <a:lnTo>
                    <a:pt x="413" y="104"/>
                  </a:lnTo>
                  <a:close/>
                  <a:moveTo>
                    <a:pt x="486" y="171"/>
                  </a:moveTo>
                  <a:lnTo>
                    <a:pt x="474" y="171"/>
                  </a:lnTo>
                  <a:lnTo>
                    <a:pt x="474" y="189"/>
                  </a:lnTo>
                  <a:lnTo>
                    <a:pt x="502" y="189"/>
                  </a:lnTo>
                  <a:lnTo>
                    <a:pt x="521" y="54"/>
                  </a:lnTo>
                  <a:lnTo>
                    <a:pt x="539" y="54"/>
                  </a:lnTo>
                  <a:lnTo>
                    <a:pt x="539" y="189"/>
                  </a:lnTo>
                  <a:lnTo>
                    <a:pt x="558" y="189"/>
                  </a:lnTo>
                  <a:lnTo>
                    <a:pt x="558" y="36"/>
                  </a:lnTo>
                  <a:lnTo>
                    <a:pt x="505" y="36"/>
                  </a:lnTo>
                  <a:lnTo>
                    <a:pt x="486" y="171"/>
                  </a:lnTo>
                  <a:close/>
                  <a:moveTo>
                    <a:pt x="657" y="165"/>
                  </a:moveTo>
                  <a:lnTo>
                    <a:pt x="657" y="110"/>
                  </a:lnTo>
                  <a:lnTo>
                    <a:pt x="634" y="86"/>
                  </a:lnTo>
                  <a:lnTo>
                    <a:pt x="605" y="86"/>
                  </a:lnTo>
                  <a:lnTo>
                    <a:pt x="605" y="36"/>
                  </a:lnTo>
                  <a:lnTo>
                    <a:pt x="586" y="36"/>
                  </a:lnTo>
                  <a:lnTo>
                    <a:pt x="586" y="189"/>
                  </a:lnTo>
                  <a:lnTo>
                    <a:pt x="633" y="189"/>
                  </a:lnTo>
                  <a:lnTo>
                    <a:pt x="657" y="165"/>
                  </a:lnTo>
                  <a:close/>
                  <a:moveTo>
                    <a:pt x="626" y="104"/>
                  </a:moveTo>
                  <a:lnTo>
                    <a:pt x="639" y="118"/>
                  </a:lnTo>
                  <a:lnTo>
                    <a:pt x="639" y="158"/>
                  </a:lnTo>
                  <a:lnTo>
                    <a:pt x="626" y="170"/>
                  </a:lnTo>
                  <a:lnTo>
                    <a:pt x="605" y="170"/>
                  </a:lnTo>
                  <a:lnTo>
                    <a:pt x="605" y="104"/>
                  </a:lnTo>
                  <a:lnTo>
                    <a:pt x="626" y="104"/>
                  </a:lnTo>
                  <a:close/>
                  <a:moveTo>
                    <a:pt x="703" y="189"/>
                  </a:moveTo>
                  <a:lnTo>
                    <a:pt x="703" y="121"/>
                  </a:lnTo>
                  <a:lnTo>
                    <a:pt x="738" y="121"/>
                  </a:lnTo>
                  <a:lnTo>
                    <a:pt x="738" y="189"/>
                  </a:lnTo>
                  <a:lnTo>
                    <a:pt x="756" y="189"/>
                  </a:lnTo>
                  <a:lnTo>
                    <a:pt x="756" y="36"/>
                  </a:lnTo>
                  <a:lnTo>
                    <a:pt x="738" y="36"/>
                  </a:lnTo>
                  <a:lnTo>
                    <a:pt x="738" y="103"/>
                  </a:lnTo>
                  <a:lnTo>
                    <a:pt x="703" y="103"/>
                  </a:lnTo>
                  <a:lnTo>
                    <a:pt x="703" y="36"/>
                  </a:lnTo>
                  <a:lnTo>
                    <a:pt x="684" y="36"/>
                  </a:lnTo>
                  <a:lnTo>
                    <a:pt x="684" y="189"/>
                  </a:lnTo>
                  <a:lnTo>
                    <a:pt x="703" y="189"/>
                  </a:lnTo>
                  <a:close/>
                  <a:moveTo>
                    <a:pt x="856" y="165"/>
                  </a:moveTo>
                  <a:lnTo>
                    <a:pt x="856" y="110"/>
                  </a:lnTo>
                  <a:lnTo>
                    <a:pt x="832" y="86"/>
                  </a:lnTo>
                  <a:lnTo>
                    <a:pt x="803" y="86"/>
                  </a:lnTo>
                  <a:lnTo>
                    <a:pt x="803" y="36"/>
                  </a:lnTo>
                  <a:lnTo>
                    <a:pt x="784" y="36"/>
                  </a:lnTo>
                  <a:lnTo>
                    <a:pt x="784" y="189"/>
                  </a:lnTo>
                  <a:lnTo>
                    <a:pt x="832" y="189"/>
                  </a:lnTo>
                  <a:lnTo>
                    <a:pt x="856" y="165"/>
                  </a:lnTo>
                  <a:close/>
                  <a:moveTo>
                    <a:pt x="825" y="104"/>
                  </a:moveTo>
                  <a:lnTo>
                    <a:pt x="837" y="118"/>
                  </a:lnTo>
                  <a:lnTo>
                    <a:pt x="837" y="158"/>
                  </a:lnTo>
                  <a:lnTo>
                    <a:pt x="825" y="170"/>
                  </a:lnTo>
                  <a:lnTo>
                    <a:pt x="803" y="170"/>
                  </a:lnTo>
                  <a:lnTo>
                    <a:pt x="803" y="104"/>
                  </a:lnTo>
                  <a:lnTo>
                    <a:pt x="825" y="104"/>
                  </a:lnTo>
                  <a:close/>
                  <a:moveTo>
                    <a:pt x="895" y="189"/>
                  </a:moveTo>
                  <a:lnTo>
                    <a:pt x="895" y="36"/>
                  </a:lnTo>
                  <a:lnTo>
                    <a:pt x="888" y="36"/>
                  </a:lnTo>
                  <a:lnTo>
                    <a:pt x="885" y="36"/>
                  </a:lnTo>
                  <a:lnTo>
                    <a:pt x="884" y="36"/>
                  </a:lnTo>
                  <a:lnTo>
                    <a:pt x="876" y="36"/>
                  </a:lnTo>
                  <a:lnTo>
                    <a:pt x="876" y="189"/>
                  </a:lnTo>
                  <a:lnTo>
                    <a:pt x="895" y="189"/>
                  </a:lnTo>
                  <a:close/>
                  <a:moveTo>
                    <a:pt x="944" y="189"/>
                  </a:moveTo>
                  <a:lnTo>
                    <a:pt x="968" y="114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79" y="115"/>
                  </a:lnTo>
                  <a:lnTo>
                    <a:pt x="979" y="189"/>
                  </a:lnTo>
                  <a:lnTo>
                    <a:pt x="997" y="189"/>
                  </a:lnTo>
                  <a:lnTo>
                    <a:pt x="997" y="36"/>
                  </a:lnTo>
                  <a:lnTo>
                    <a:pt x="972" y="36"/>
                  </a:lnTo>
                  <a:lnTo>
                    <a:pt x="956" y="91"/>
                  </a:lnTo>
                  <a:lnTo>
                    <a:pt x="940" y="154"/>
                  </a:lnTo>
                  <a:lnTo>
                    <a:pt x="940" y="154"/>
                  </a:lnTo>
                  <a:lnTo>
                    <a:pt x="943" y="90"/>
                  </a:lnTo>
                  <a:lnTo>
                    <a:pt x="943" y="36"/>
                  </a:lnTo>
                  <a:lnTo>
                    <a:pt x="924" y="36"/>
                  </a:lnTo>
                  <a:lnTo>
                    <a:pt x="924" y="189"/>
                  </a:lnTo>
                  <a:lnTo>
                    <a:pt x="944" y="189"/>
                  </a:lnTo>
                  <a:close/>
                  <a:moveTo>
                    <a:pt x="947" y="24"/>
                  </a:moveTo>
                  <a:lnTo>
                    <a:pt x="974" y="24"/>
                  </a:lnTo>
                  <a:lnTo>
                    <a:pt x="984" y="12"/>
                  </a:lnTo>
                  <a:lnTo>
                    <a:pt x="975" y="0"/>
                  </a:lnTo>
                  <a:lnTo>
                    <a:pt x="966" y="8"/>
                  </a:lnTo>
                  <a:lnTo>
                    <a:pt x="954" y="8"/>
                  </a:lnTo>
                  <a:lnTo>
                    <a:pt x="946" y="0"/>
                  </a:lnTo>
                  <a:lnTo>
                    <a:pt x="937" y="12"/>
                  </a:lnTo>
                  <a:lnTo>
                    <a:pt x="947" y="24"/>
                  </a:lnTo>
                  <a:close/>
                  <a:moveTo>
                    <a:pt x="1117" y="80"/>
                  </a:moveTo>
                  <a:lnTo>
                    <a:pt x="1136" y="80"/>
                  </a:lnTo>
                  <a:lnTo>
                    <a:pt x="1136" y="58"/>
                  </a:lnTo>
                  <a:lnTo>
                    <a:pt x="1114" y="35"/>
                  </a:lnTo>
                  <a:lnTo>
                    <a:pt x="1085" y="35"/>
                  </a:lnTo>
                  <a:lnTo>
                    <a:pt x="1063" y="58"/>
                  </a:lnTo>
                  <a:lnTo>
                    <a:pt x="1063" y="165"/>
                  </a:lnTo>
                  <a:lnTo>
                    <a:pt x="1085" y="189"/>
                  </a:lnTo>
                  <a:lnTo>
                    <a:pt x="1114" y="189"/>
                  </a:lnTo>
                  <a:lnTo>
                    <a:pt x="1136" y="165"/>
                  </a:lnTo>
                  <a:lnTo>
                    <a:pt x="1136" y="141"/>
                  </a:lnTo>
                  <a:lnTo>
                    <a:pt x="1117" y="141"/>
                  </a:lnTo>
                  <a:lnTo>
                    <a:pt x="1117" y="158"/>
                  </a:lnTo>
                  <a:lnTo>
                    <a:pt x="1106" y="171"/>
                  </a:lnTo>
                  <a:lnTo>
                    <a:pt x="1092" y="171"/>
                  </a:lnTo>
                  <a:lnTo>
                    <a:pt x="1082" y="158"/>
                  </a:lnTo>
                  <a:lnTo>
                    <a:pt x="1082" y="65"/>
                  </a:lnTo>
                  <a:lnTo>
                    <a:pt x="1092" y="53"/>
                  </a:lnTo>
                  <a:lnTo>
                    <a:pt x="1106" y="53"/>
                  </a:lnTo>
                  <a:lnTo>
                    <a:pt x="1117" y="65"/>
                  </a:lnTo>
                  <a:lnTo>
                    <a:pt x="1117" y="80"/>
                  </a:lnTo>
                  <a:close/>
                  <a:moveTo>
                    <a:pt x="1164" y="189"/>
                  </a:moveTo>
                  <a:lnTo>
                    <a:pt x="1211" y="189"/>
                  </a:lnTo>
                  <a:lnTo>
                    <a:pt x="1235" y="165"/>
                  </a:lnTo>
                  <a:lnTo>
                    <a:pt x="1235" y="117"/>
                  </a:lnTo>
                  <a:lnTo>
                    <a:pt x="1211" y="93"/>
                  </a:lnTo>
                  <a:lnTo>
                    <a:pt x="1182" y="93"/>
                  </a:lnTo>
                  <a:lnTo>
                    <a:pt x="1182" y="54"/>
                  </a:lnTo>
                  <a:lnTo>
                    <a:pt x="1229" y="54"/>
                  </a:lnTo>
                  <a:lnTo>
                    <a:pt x="1229" y="36"/>
                  </a:lnTo>
                  <a:lnTo>
                    <a:pt x="1164" y="36"/>
                  </a:lnTo>
                  <a:lnTo>
                    <a:pt x="1164" y="189"/>
                  </a:lnTo>
                  <a:close/>
                  <a:moveTo>
                    <a:pt x="1203" y="111"/>
                  </a:moveTo>
                  <a:lnTo>
                    <a:pt x="1216" y="124"/>
                  </a:lnTo>
                  <a:lnTo>
                    <a:pt x="1216" y="158"/>
                  </a:lnTo>
                  <a:lnTo>
                    <a:pt x="1203" y="170"/>
                  </a:lnTo>
                  <a:lnTo>
                    <a:pt x="1182" y="170"/>
                  </a:lnTo>
                  <a:lnTo>
                    <a:pt x="1182" y="111"/>
                  </a:lnTo>
                  <a:lnTo>
                    <a:pt x="1203" y="111"/>
                  </a:lnTo>
                  <a:close/>
                  <a:moveTo>
                    <a:pt x="1336" y="56"/>
                  </a:moveTo>
                  <a:lnTo>
                    <a:pt x="1313" y="34"/>
                  </a:lnTo>
                  <a:lnTo>
                    <a:pt x="1284" y="34"/>
                  </a:lnTo>
                  <a:lnTo>
                    <a:pt x="1261" y="56"/>
                  </a:lnTo>
                  <a:lnTo>
                    <a:pt x="1261" y="165"/>
                  </a:lnTo>
                  <a:lnTo>
                    <a:pt x="1284" y="189"/>
                  </a:lnTo>
                  <a:lnTo>
                    <a:pt x="1313" y="189"/>
                  </a:lnTo>
                  <a:lnTo>
                    <a:pt x="1336" y="165"/>
                  </a:lnTo>
                  <a:lnTo>
                    <a:pt x="1336" y="56"/>
                  </a:lnTo>
                  <a:close/>
                  <a:moveTo>
                    <a:pt x="1305" y="171"/>
                  </a:moveTo>
                  <a:lnTo>
                    <a:pt x="1292" y="171"/>
                  </a:lnTo>
                  <a:lnTo>
                    <a:pt x="1279" y="158"/>
                  </a:lnTo>
                  <a:lnTo>
                    <a:pt x="1279" y="65"/>
                  </a:lnTo>
                  <a:lnTo>
                    <a:pt x="1291" y="52"/>
                  </a:lnTo>
                  <a:lnTo>
                    <a:pt x="1305" y="52"/>
                  </a:lnTo>
                  <a:lnTo>
                    <a:pt x="1317" y="65"/>
                  </a:lnTo>
                  <a:lnTo>
                    <a:pt x="1317" y="158"/>
                  </a:lnTo>
                  <a:lnTo>
                    <a:pt x="1305" y="171"/>
                  </a:lnTo>
                  <a:close/>
                  <a:moveTo>
                    <a:pt x="1412" y="36"/>
                  </a:moveTo>
                  <a:lnTo>
                    <a:pt x="1365" y="36"/>
                  </a:lnTo>
                  <a:lnTo>
                    <a:pt x="1365" y="189"/>
                  </a:lnTo>
                  <a:lnTo>
                    <a:pt x="1384" y="189"/>
                  </a:lnTo>
                  <a:lnTo>
                    <a:pt x="1384" y="139"/>
                  </a:lnTo>
                  <a:lnTo>
                    <a:pt x="1412" y="139"/>
                  </a:lnTo>
                  <a:lnTo>
                    <a:pt x="1436" y="114"/>
                  </a:lnTo>
                  <a:lnTo>
                    <a:pt x="1436" y="59"/>
                  </a:lnTo>
                  <a:lnTo>
                    <a:pt x="1412" y="36"/>
                  </a:lnTo>
                  <a:close/>
                  <a:moveTo>
                    <a:pt x="1384" y="120"/>
                  </a:moveTo>
                  <a:lnTo>
                    <a:pt x="1384" y="54"/>
                  </a:lnTo>
                  <a:lnTo>
                    <a:pt x="1405" y="54"/>
                  </a:lnTo>
                  <a:lnTo>
                    <a:pt x="1417" y="67"/>
                  </a:lnTo>
                  <a:lnTo>
                    <a:pt x="1417" y="106"/>
                  </a:lnTo>
                  <a:lnTo>
                    <a:pt x="1405" y="120"/>
                  </a:lnTo>
                  <a:lnTo>
                    <a:pt x="1384" y="120"/>
                  </a:lnTo>
                  <a:close/>
                  <a:moveTo>
                    <a:pt x="1472" y="170"/>
                  </a:moveTo>
                  <a:lnTo>
                    <a:pt x="1454" y="170"/>
                  </a:lnTo>
                  <a:lnTo>
                    <a:pt x="1454" y="189"/>
                  </a:lnTo>
                  <a:lnTo>
                    <a:pt x="1472" y="189"/>
                  </a:lnTo>
                  <a:lnTo>
                    <a:pt x="1472" y="170"/>
                  </a:lnTo>
                  <a:close/>
                  <a:moveTo>
                    <a:pt x="1530" y="189"/>
                  </a:moveTo>
                  <a:lnTo>
                    <a:pt x="1579" y="189"/>
                  </a:lnTo>
                  <a:lnTo>
                    <a:pt x="1602" y="165"/>
                  </a:lnTo>
                  <a:lnTo>
                    <a:pt x="1602" y="124"/>
                  </a:lnTo>
                  <a:lnTo>
                    <a:pt x="1586" y="110"/>
                  </a:lnTo>
                  <a:lnTo>
                    <a:pt x="1597" y="96"/>
                  </a:lnTo>
                  <a:lnTo>
                    <a:pt x="1597" y="59"/>
                  </a:lnTo>
                  <a:lnTo>
                    <a:pt x="1574" y="36"/>
                  </a:lnTo>
                  <a:lnTo>
                    <a:pt x="1530" y="36"/>
                  </a:lnTo>
                  <a:lnTo>
                    <a:pt x="1530" y="189"/>
                  </a:lnTo>
                  <a:close/>
                  <a:moveTo>
                    <a:pt x="1548" y="102"/>
                  </a:moveTo>
                  <a:lnTo>
                    <a:pt x="1548" y="55"/>
                  </a:lnTo>
                  <a:lnTo>
                    <a:pt x="1567" y="55"/>
                  </a:lnTo>
                  <a:lnTo>
                    <a:pt x="1579" y="67"/>
                  </a:lnTo>
                  <a:lnTo>
                    <a:pt x="1579" y="89"/>
                  </a:lnTo>
                  <a:lnTo>
                    <a:pt x="1568" y="102"/>
                  </a:lnTo>
                  <a:lnTo>
                    <a:pt x="1548" y="102"/>
                  </a:lnTo>
                  <a:close/>
                  <a:moveTo>
                    <a:pt x="1548" y="121"/>
                  </a:moveTo>
                  <a:lnTo>
                    <a:pt x="1569" y="121"/>
                  </a:lnTo>
                  <a:lnTo>
                    <a:pt x="1583" y="134"/>
                  </a:lnTo>
                  <a:lnTo>
                    <a:pt x="1583" y="158"/>
                  </a:lnTo>
                  <a:lnTo>
                    <a:pt x="1571" y="170"/>
                  </a:lnTo>
                  <a:lnTo>
                    <a:pt x="1548" y="170"/>
                  </a:lnTo>
                  <a:lnTo>
                    <a:pt x="1548" y="121"/>
                  </a:lnTo>
                  <a:close/>
                  <a:moveTo>
                    <a:pt x="1681" y="189"/>
                  </a:moveTo>
                  <a:lnTo>
                    <a:pt x="1699" y="189"/>
                  </a:lnTo>
                  <a:lnTo>
                    <a:pt x="1699" y="53"/>
                  </a:lnTo>
                  <a:lnTo>
                    <a:pt x="1726" y="53"/>
                  </a:lnTo>
                  <a:lnTo>
                    <a:pt x="1726" y="36"/>
                  </a:lnTo>
                  <a:lnTo>
                    <a:pt x="1654" y="36"/>
                  </a:lnTo>
                  <a:lnTo>
                    <a:pt x="1654" y="53"/>
                  </a:lnTo>
                  <a:lnTo>
                    <a:pt x="1681" y="53"/>
                  </a:lnTo>
                  <a:lnTo>
                    <a:pt x="1681" y="189"/>
                  </a:lnTo>
                  <a:close/>
                  <a:moveTo>
                    <a:pt x="1747" y="189"/>
                  </a:moveTo>
                  <a:lnTo>
                    <a:pt x="1795" y="189"/>
                  </a:lnTo>
                  <a:lnTo>
                    <a:pt x="1818" y="165"/>
                  </a:lnTo>
                  <a:lnTo>
                    <a:pt x="1818" y="124"/>
                  </a:lnTo>
                  <a:lnTo>
                    <a:pt x="1803" y="110"/>
                  </a:lnTo>
                  <a:lnTo>
                    <a:pt x="1813" y="96"/>
                  </a:lnTo>
                  <a:lnTo>
                    <a:pt x="1813" y="59"/>
                  </a:lnTo>
                  <a:lnTo>
                    <a:pt x="1791" y="36"/>
                  </a:lnTo>
                  <a:lnTo>
                    <a:pt x="1747" y="36"/>
                  </a:lnTo>
                  <a:lnTo>
                    <a:pt x="1747" y="189"/>
                  </a:lnTo>
                  <a:close/>
                  <a:moveTo>
                    <a:pt x="1765" y="102"/>
                  </a:moveTo>
                  <a:lnTo>
                    <a:pt x="1765" y="55"/>
                  </a:lnTo>
                  <a:lnTo>
                    <a:pt x="1784" y="55"/>
                  </a:lnTo>
                  <a:lnTo>
                    <a:pt x="1795" y="67"/>
                  </a:lnTo>
                  <a:lnTo>
                    <a:pt x="1795" y="89"/>
                  </a:lnTo>
                  <a:lnTo>
                    <a:pt x="1785" y="102"/>
                  </a:lnTo>
                  <a:lnTo>
                    <a:pt x="1765" y="102"/>
                  </a:lnTo>
                  <a:close/>
                  <a:moveTo>
                    <a:pt x="1765" y="121"/>
                  </a:moveTo>
                  <a:lnTo>
                    <a:pt x="1786" y="121"/>
                  </a:lnTo>
                  <a:lnTo>
                    <a:pt x="1799" y="134"/>
                  </a:lnTo>
                  <a:lnTo>
                    <a:pt x="1799" y="158"/>
                  </a:lnTo>
                  <a:lnTo>
                    <a:pt x="1787" y="170"/>
                  </a:lnTo>
                  <a:lnTo>
                    <a:pt x="1765" y="170"/>
                  </a:lnTo>
                  <a:lnTo>
                    <a:pt x="1765" y="121"/>
                  </a:lnTo>
                  <a:close/>
                  <a:moveTo>
                    <a:pt x="1920" y="56"/>
                  </a:moveTo>
                  <a:lnTo>
                    <a:pt x="1898" y="34"/>
                  </a:lnTo>
                  <a:lnTo>
                    <a:pt x="1868" y="34"/>
                  </a:lnTo>
                  <a:lnTo>
                    <a:pt x="1845" y="56"/>
                  </a:lnTo>
                  <a:lnTo>
                    <a:pt x="1845" y="165"/>
                  </a:lnTo>
                  <a:lnTo>
                    <a:pt x="1868" y="189"/>
                  </a:lnTo>
                  <a:lnTo>
                    <a:pt x="1898" y="189"/>
                  </a:lnTo>
                  <a:lnTo>
                    <a:pt x="1920" y="165"/>
                  </a:lnTo>
                  <a:lnTo>
                    <a:pt x="1920" y="56"/>
                  </a:lnTo>
                  <a:close/>
                  <a:moveTo>
                    <a:pt x="1889" y="171"/>
                  </a:moveTo>
                  <a:lnTo>
                    <a:pt x="1876" y="171"/>
                  </a:lnTo>
                  <a:lnTo>
                    <a:pt x="1863" y="158"/>
                  </a:lnTo>
                  <a:lnTo>
                    <a:pt x="1863" y="65"/>
                  </a:lnTo>
                  <a:lnTo>
                    <a:pt x="1876" y="52"/>
                  </a:lnTo>
                  <a:lnTo>
                    <a:pt x="1889" y="52"/>
                  </a:lnTo>
                  <a:lnTo>
                    <a:pt x="1901" y="65"/>
                  </a:lnTo>
                  <a:lnTo>
                    <a:pt x="1901" y="158"/>
                  </a:lnTo>
                  <a:lnTo>
                    <a:pt x="1889" y="171"/>
                  </a:lnTo>
                  <a:close/>
                  <a:moveTo>
                    <a:pt x="1969" y="189"/>
                  </a:moveTo>
                  <a:lnTo>
                    <a:pt x="1993" y="114"/>
                  </a:lnTo>
                  <a:lnTo>
                    <a:pt x="2007" y="60"/>
                  </a:lnTo>
                  <a:lnTo>
                    <a:pt x="2007" y="60"/>
                  </a:lnTo>
                  <a:lnTo>
                    <a:pt x="2005" y="115"/>
                  </a:lnTo>
                  <a:lnTo>
                    <a:pt x="2005" y="189"/>
                  </a:lnTo>
                  <a:lnTo>
                    <a:pt x="2023" y="189"/>
                  </a:lnTo>
                  <a:lnTo>
                    <a:pt x="2023" y="36"/>
                  </a:lnTo>
                  <a:lnTo>
                    <a:pt x="1998" y="36"/>
                  </a:lnTo>
                  <a:lnTo>
                    <a:pt x="1981" y="91"/>
                  </a:lnTo>
                  <a:lnTo>
                    <a:pt x="1966" y="154"/>
                  </a:lnTo>
                  <a:lnTo>
                    <a:pt x="1966" y="154"/>
                  </a:lnTo>
                  <a:lnTo>
                    <a:pt x="1968" y="90"/>
                  </a:lnTo>
                  <a:lnTo>
                    <a:pt x="1968" y="36"/>
                  </a:lnTo>
                  <a:lnTo>
                    <a:pt x="1950" y="36"/>
                  </a:lnTo>
                  <a:lnTo>
                    <a:pt x="1950" y="189"/>
                  </a:lnTo>
                  <a:lnTo>
                    <a:pt x="1969" y="189"/>
                  </a:lnTo>
                  <a:close/>
                  <a:moveTo>
                    <a:pt x="2107" y="189"/>
                  </a:moveTo>
                  <a:lnTo>
                    <a:pt x="2126" y="189"/>
                  </a:lnTo>
                  <a:lnTo>
                    <a:pt x="2098" y="105"/>
                  </a:lnTo>
                  <a:lnTo>
                    <a:pt x="2121" y="36"/>
                  </a:lnTo>
                  <a:lnTo>
                    <a:pt x="2101" y="36"/>
                  </a:lnTo>
                  <a:lnTo>
                    <a:pt x="2083" y="93"/>
                  </a:lnTo>
                  <a:lnTo>
                    <a:pt x="2082" y="93"/>
                  </a:lnTo>
                  <a:lnTo>
                    <a:pt x="2063" y="36"/>
                  </a:lnTo>
                  <a:lnTo>
                    <a:pt x="2043" y="36"/>
                  </a:lnTo>
                  <a:lnTo>
                    <a:pt x="2068" y="105"/>
                  </a:lnTo>
                  <a:lnTo>
                    <a:pt x="2038" y="189"/>
                  </a:lnTo>
                  <a:lnTo>
                    <a:pt x="2057" y="189"/>
                  </a:lnTo>
                  <a:lnTo>
                    <a:pt x="2082" y="116"/>
                  </a:lnTo>
                  <a:lnTo>
                    <a:pt x="2083" y="116"/>
                  </a:lnTo>
                  <a:lnTo>
                    <a:pt x="2107" y="189"/>
                  </a:lnTo>
                  <a:close/>
                  <a:moveTo>
                    <a:pt x="2227" y="36"/>
                  </a:moveTo>
                  <a:lnTo>
                    <a:pt x="2180" y="36"/>
                  </a:lnTo>
                  <a:lnTo>
                    <a:pt x="2180" y="189"/>
                  </a:lnTo>
                  <a:lnTo>
                    <a:pt x="2199" y="189"/>
                  </a:lnTo>
                  <a:lnTo>
                    <a:pt x="2199" y="139"/>
                  </a:lnTo>
                  <a:lnTo>
                    <a:pt x="2227" y="139"/>
                  </a:lnTo>
                  <a:lnTo>
                    <a:pt x="2251" y="114"/>
                  </a:lnTo>
                  <a:lnTo>
                    <a:pt x="2251" y="59"/>
                  </a:lnTo>
                  <a:lnTo>
                    <a:pt x="2227" y="36"/>
                  </a:lnTo>
                  <a:close/>
                  <a:moveTo>
                    <a:pt x="2199" y="120"/>
                  </a:moveTo>
                  <a:lnTo>
                    <a:pt x="2199" y="54"/>
                  </a:lnTo>
                  <a:lnTo>
                    <a:pt x="2220" y="54"/>
                  </a:lnTo>
                  <a:lnTo>
                    <a:pt x="2232" y="67"/>
                  </a:lnTo>
                  <a:lnTo>
                    <a:pt x="2232" y="106"/>
                  </a:lnTo>
                  <a:lnTo>
                    <a:pt x="2220" y="120"/>
                  </a:lnTo>
                  <a:lnTo>
                    <a:pt x="2199" y="120"/>
                  </a:lnTo>
                  <a:close/>
                  <a:moveTo>
                    <a:pt x="2311" y="109"/>
                  </a:moveTo>
                  <a:lnTo>
                    <a:pt x="2297" y="71"/>
                  </a:lnTo>
                  <a:lnTo>
                    <a:pt x="2286" y="36"/>
                  </a:lnTo>
                  <a:lnTo>
                    <a:pt x="2265" y="36"/>
                  </a:lnTo>
                  <a:lnTo>
                    <a:pt x="2301" y="135"/>
                  </a:lnTo>
                  <a:lnTo>
                    <a:pt x="2284" y="189"/>
                  </a:lnTo>
                  <a:lnTo>
                    <a:pt x="2303" y="189"/>
                  </a:lnTo>
                  <a:lnTo>
                    <a:pt x="2353" y="36"/>
                  </a:lnTo>
                  <a:lnTo>
                    <a:pt x="2333" y="36"/>
                  </a:lnTo>
                  <a:lnTo>
                    <a:pt x="2321" y="71"/>
                  </a:lnTo>
                  <a:lnTo>
                    <a:pt x="2311" y="109"/>
                  </a:lnTo>
                  <a:lnTo>
                    <a:pt x="2311" y="109"/>
                  </a:lnTo>
                  <a:close/>
                  <a:moveTo>
                    <a:pt x="2389" y="36"/>
                  </a:moveTo>
                  <a:lnTo>
                    <a:pt x="2371" y="36"/>
                  </a:lnTo>
                  <a:lnTo>
                    <a:pt x="2371" y="189"/>
                  </a:lnTo>
                  <a:lnTo>
                    <a:pt x="2389" y="189"/>
                  </a:lnTo>
                  <a:lnTo>
                    <a:pt x="2389" y="116"/>
                  </a:lnTo>
                  <a:lnTo>
                    <a:pt x="2399" y="116"/>
                  </a:lnTo>
                  <a:lnTo>
                    <a:pt x="2433" y="189"/>
                  </a:lnTo>
                  <a:lnTo>
                    <a:pt x="2453" y="189"/>
                  </a:lnTo>
                  <a:lnTo>
                    <a:pt x="2415" y="106"/>
                  </a:lnTo>
                  <a:lnTo>
                    <a:pt x="2448" y="36"/>
                  </a:lnTo>
                  <a:lnTo>
                    <a:pt x="2428" y="36"/>
                  </a:lnTo>
                  <a:lnTo>
                    <a:pt x="2399" y="97"/>
                  </a:lnTo>
                  <a:lnTo>
                    <a:pt x="2389" y="97"/>
                  </a:lnTo>
                  <a:lnTo>
                    <a:pt x="2389" y="36"/>
                  </a:lnTo>
                  <a:close/>
                  <a:moveTo>
                    <a:pt x="2459" y="189"/>
                  </a:moveTo>
                  <a:lnTo>
                    <a:pt x="2477" y="189"/>
                  </a:lnTo>
                  <a:lnTo>
                    <a:pt x="2483" y="148"/>
                  </a:lnTo>
                  <a:lnTo>
                    <a:pt x="2515" y="148"/>
                  </a:lnTo>
                  <a:lnTo>
                    <a:pt x="2521" y="189"/>
                  </a:lnTo>
                  <a:lnTo>
                    <a:pt x="2539" y="189"/>
                  </a:lnTo>
                  <a:lnTo>
                    <a:pt x="2517" y="36"/>
                  </a:lnTo>
                  <a:lnTo>
                    <a:pt x="2482" y="36"/>
                  </a:lnTo>
                  <a:lnTo>
                    <a:pt x="2459" y="189"/>
                  </a:lnTo>
                  <a:close/>
                  <a:moveTo>
                    <a:pt x="2513" y="130"/>
                  </a:moveTo>
                  <a:lnTo>
                    <a:pt x="2485" y="130"/>
                  </a:lnTo>
                  <a:lnTo>
                    <a:pt x="2497" y="54"/>
                  </a:lnTo>
                  <a:lnTo>
                    <a:pt x="2501" y="54"/>
                  </a:lnTo>
                  <a:lnTo>
                    <a:pt x="2513" y="130"/>
                  </a:lnTo>
                  <a:close/>
                  <a:moveTo>
                    <a:pt x="2614" y="189"/>
                  </a:moveTo>
                  <a:lnTo>
                    <a:pt x="2633" y="189"/>
                  </a:lnTo>
                  <a:lnTo>
                    <a:pt x="2604" y="105"/>
                  </a:lnTo>
                  <a:lnTo>
                    <a:pt x="2628" y="36"/>
                  </a:lnTo>
                  <a:lnTo>
                    <a:pt x="2609" y="36"/>
                  </a:lnTo>
                  <a:lnTo>
                    <a:pt x="2590" y="93"/>
                  </a:lnTo>
                  <a:lnTo>
                    <a:pt x="2589" y="93"/>
                  </a:lnTo>
                  <a:lnTo>
                    <a:pt x="2570" y="36"/>
                  </a:lnTo>
                  <a:lnTo>
                    <a:pt x="2551" y="36"/>
                  </a:lnTo>
                  <a:lnTo>
                    <a:pt x="2575" y="105"/>
                  </a:lnTo>
                  <a:lnTo>
                    <a:pt x="2545" y="189"/>
                  </a:lnTo>
                  <a:lnTo>
                    <a:pt x="2565" y="189"/>
                  </a:lnTo>
                  <a:lnTo>
                    <a:pt x="2589" y="116"/>
                  </a:lnTo>
                  <a:lnTo>
                    <a:pt x="2590" y="116"/>
                  </a:lnTo>
                  <a:lnTo>
                    <a:pt x="2614" y="189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5583237" y="3679825"/>
              <a:ext cx="842963" cy="66675"/>
            </a:xfrm>
            <a:custGeom>
              <a:avLst/>
              <a:gdLst>
                <a:gd name="T0" fmla="*/ 19 w 2126"/>
                <a:gd name="T1" fmla="*/ 68 h 170"/>
                <a:gd name="T2" fmla="*/ 18 w 2126"/>
                <a:gd name="T3" fmla="*/ 124 h 170"/>
                <a:gd name="T4" fmla="*/ 72 w 2126"/>
                <a:gd name="T5" fmla="*/ 131 h 170"/>
                <a:gd name="T6" fmla="*/ 18 w 2126"/>
                <a:gd name="T7" fmla="*/ 47 h 170"/>
                <a:gd name="T8" fmla="*/ 120 w 2126"/>
                <a:gd name="T9" fmla="*/ 83 h 170"/>
                <a:gd name="T10" fmla="*/ 159 w 2126"/>
                <a:gd name="T11" fmla="*/ 3 h 170"/>
                <a:gd name="T12" fmla="*/ 222 w 2126"/>
                <a:gd name="T13" fmla="*/ 0 h 170"/>
                <a:gd name="T14" fmla="*/ 275 w 2126"/>
                <a:gd name="T15" fmla="*/ 23 h 170"/>
                <a:gd name="T16" fmla="*/ 244 w 2126"/>
                <a:gd name="T17" fmla="*/ 18 h 170"/>
                <a:gd name="T18" fmla="*/ 291 w 2126"/>
                <a:gd name="T19" fmla="*/ 155 h 170"/>
                <a:gd name="T20" fmla="*/ 376 w 2126"/>
                <a:gd name="T21" fmla="*/ 3 h 170"/>
                <a:gd name="T22" fmla="*/ 404 w 2126"/>
                <a:gd name="T23" fmla="*/ 23 h 170"/>
                <a:gd name="T24" fmla="*/ 448 w 2126"/>
                <a:gd name="T25" fmla="*/ 137 h 170"/>
                <a:gd name="T26" fmla="*/ 460 w 2126"/>
                <a:gd name="T27" fmla="*/ 31 h 170"/>
                <a:gd name="T28" fmla="*/ 554 w 2126"/>
                <a:gd name="T29" fmla="*/ 3 h 170"/>
                <a:gd name="T30" fmla="*/ 527 w 2126"/>
                <a:gd name="T31" fmla="*/ 155 h 170"/>
                <a:gd name="T32" fmla="*/ 645 w 2126"/>
                <a:gd name="T33" fmla="*/ 81 h 170"/>
                <a:gd name="T34" fmla="*/ 607 w 2126"/>
                <a:gd name="T35" fmla="*/ 121 h 170"/>
                <a:gd name="T36" fmla="*/ 610 w 2126"/>
                <a:gd name="T37" fmla="*/ 155 h 170"/>
                <a:gd name="T38" fmla="*/ 690 w 2126"/>
                <a:gd name="T39" fmla="*/ 80 h 170"/>
                <a:gd name="T40" fmla="*/ 740 w 2126"/>
                <a:gd name="T41" fmla="*/ 3 h 170"/>
                <a:gd name="T42" fmla="*/ 833 w 2126"/>
                <a:gd name="T43" fmla="*/ 3 h 170"/>
                <a:gd name="T44" fmla="*/ 853 w 2126"/>
                <a:gd name="T45" fmla="*/ 136 h 170"/>
                <a:gd name="T46" fmla="*/ 932 w 2126"/>
                <a:gd name="T47" fmla="*/ 47 h 170"/>
                <a:gd name="T48" fmla="*/ 878 w 2126"/>
                <a:gd name="T49" fmla="*/ 131 h 170"/>
                <a:gd name="T50" fmla="*/ 932 w 2126"/>
                <a:gd name="T51" fmla="*/ 124 h 170"/>
                <a:gd name="T52" fmla="*/ 922 w 2126"/>
                <a:gd name="T53" fmla="*/ 20 h 170"/>
                <a:gd name="T54" fmla="*/ 997 w 2126"/>
                <a:gd name="T55" fmla="*/ 155 h 170"/>
                <a:gd name="T56" fmla="*/ 1056 w 2126"/>
                <a:gd name="T57" fmla="*/ 3 h 170"/>
                <a:gd name="T58" fmla="*/ 1129 w 2126"/>
                <a:gd name="T59" fmla="*/ 0 h 170"/>
                <a:gd name="T60" fmla="*/ 1151 w 2126"/>
                <a:gd name="T61" fmla="*/ 131 h 170"/>
                <a:gd name="T62" fmla="*/ 1107 w 2126"/>
                <a:gd name="T63" fmla="*/ 18 h 170"/>
                <a:gd name="T64" fmla="*/ 1199 w 2126"/>
                <a:gd name="T65" fmla="*/ 21 h 170"/>
                <a:gd name="T66" fmla="*/ 1181 w 2126"/>
                <a:gd name="T67" fmla="*/ 3 h 170"/>
                <a:gd name="T68" fmla="*/ 1236 w 2126"/>
                <a:gd name="T69" fmla="*/ 89 h 170"/>
                <a:gd name="T70" fmla="*/ 1381 w 2126"/>
                <a:gd name="T71" fmla="*/ 170 h 170"/>
                <a:gd name="T72" fmla="*/ 1313 w 2126"/>
                <a:gd name="T73" fmla="*/ 139 h 170"/>
                <a:gd name="T74" fmla="*/ 1349 w 2126"/>
                <a:gd name="T75" fmla="*/ 21 h 170"/>
                <a:gd name="T76" fmla="*/ 1490 w 2126"/>
                <a:gd name="T77" fmla="*/ 91 h 170"/>
                <a:gd name="T78" fmla="*/ 1419 w 2126"/>
                <a:gd name="T79" fmla="*/ 155 h 170"/>
                <a:gd name="T80" fmla="*/ 1457 w 2126"/>
                <a:gd name="T81" fmla="*/ 68 h 170"/>
                <a:gd name="T82" fmla="*/ 1459 w 2126"/>
                <a:gd name="T83" fmla="*/ 136 h 170"/>
                <a:gd name="T84" fmla="*/ 1577 w 2126"/>
                <a:gd name="T85" fmla="*/ 27 h 170"/>
                <a:gd name="T86" fmla="*/ 1550 w 2126"/>
                <a:gd name="T87" fmla="*/ 58 h 170"/>
                <a:gd name="T88" fmla="*/ 1519 w 2126"/>
                <a:gd name="T89" fmla="*/ 155 h 170"/>
                <a:gd name="T90" fmla="*/ 1663 w 2126"/>
                <a:gd name="T91" fmla="*/ 65 h 170"/>
                <a:gd name="T92" fmla="*/ 1663 w 2126"/>
                <a:gd name="T93" fmla="*/ 83 h 170"/>
                <a:gd name="T94" fmla="*/ 1726 w 2126"/>
                <a:gd name="T95" fmla="*/ 155 h 170"/>
                <a:gd name="T96" fmla="*/ 1687 w 2126"/>
                <a:gd name="T97" fmla="*/ 65 h 170"/>
                <a:gd name="T98" fmla="*/ 1796 w 2126"/>
                <a:gd name="T99" fmla="*/ 3 h 170"/>
                <a:gd name="T100" fmla="*/ 1784 w 2126"/>
                <a:gd name="T101" fmla="*/ 136 h 170"/>
                <a:gd name="T102" fmla="*/ 1876 w 2126"/>
                <a:gd name="T103" fmla="*/ 87 h 170"/>
                <a:gd name="T104" fmla="*/ 1910 w 2126"/>
                <a:gd name="T105" fmla="*/ 70 h 170"/>
                <a:gd name="T106" fmla="*/ 1977 w 2126"/>
                <a:gd name="T107" fmla="*/ 155 h 170"/>
                <a:gd name="T108" fmla="*/ 2030 w 2126"/>
                <a:gd name="T109" fmla="*/ 155 h 170"/>
                <a:gd name="T110" fmla="*/ 1976 w 2126"/>
                <a:gd name="T111" fmla="*/ 56 h 170"/>
                <a:gd name="T112" fmla="*/ 2078 w 2126"/>
                <a:gd name="T113" fmla="*/ 21 h 170"/>
                <a:gd name="T114" fmla="*/ 2060 w 2126"/>
                <a:gd name="T115" fmla="*/ 3 h 170"/>
                <a:gd name="T116" fmla="*/ 2115 w 2126"/>
                <a:gd name="T11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6" h="170">
                  <a:moveTo>
                    <a:pt x="18" y="31"/>
                  </a:moveTo>
                  <a:lnTo>
                    <a:pt x="30" y="20"/>
                  </a:lnTo>
                  <a:lnTo>
                    <a:pt x="43" y="20"/>
                  </a:lnTo>
                  <a:lnTo>
                    <a:pt x="55" y="31"/>
                  </a:lnTo>
                  <a:lnTo>
                    <a:pt x="55" y="68"/>
                  </a:lnTo>
                  <a:lnTo>
                    <a:pt x="19" y="68"/>
                  </a:lnTo>
                  <a:lnTo>
                    <a:pt x="19" y="86"/>
                  </a:lnTo>
                  <a:lnTo>
                    <a:pt x="55" y="86"/>
                  </a:lnTo>
                  <a:lnTo>
                    <a:pt x="55" y="124"/>
                  </a:lnTo>
                  <a:lnTo>
                    <a:pt x="43" y="137"/>
                  </a:lnTo>
                  <a:lnTo>
                    <a:pt x="30" y="137"/>
                  </a:lnTo>
                  <a:lnTo>
                    <a:pt x="18" y="124"/>
                  </a:lnTo>
                  <a:lnTo>
                    <a:pt x="18" y="108"/>
                  </a:lnTo>
                  <a:lnTo>
                    <a:pt x="0" y="108"/>
                  </a:lnTo>
                  <a:lnTo>
                    <a:pt x="0" y="131"/>
                  </a:lnTo>
                  <a:lnTo>
                    <a:pt x="23" y="155"/>
                  </a:lnTo>
                  <a:lnTo>
                    <a:pt x="51" y="155"/>
                  </a:lnTo>
                  <a:lnTo>
                    <a:pt x="72" y="131"/>
                  </a:lnTo>
                  <a:lnTo>
                    <a:pt x="72" y="24"/>
                  </a:lnTo>
                  <a:lnTo>
                    <a:pt x="51" y="2"/>
                  </a:lnTo>
                  <a:lnTo>
                    <a:pt x="23" y="2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31"/>
                  </a:lnTo>
                  <a:close/>
                  <a:moveTo>
                    <a:pt x="120" y="3"/>
                  </a:moveTo>
                  <a:lnTo>
                    <a:pt x="102" y="3"/>
                  </a:lnTo>
                  <a:lnTo>
                    <a:pt x="102" y="155"/>
                  </a:lnTo>
                  <a:lnTo>
                    <a:pt x="120" y="155"/>
                  </a:lnTo>
                  <a:lnTo>
                    <a:pt x="120" y="83"/>
                  </a:lnTo>
                  <a:lnTo>
                    <a:pt x="131" y="83"/>
                  </a:lnTo>
                  <a:lnTo>
                    <a:pt x="164" y="155"/>
                  </a:lnTo>
                  <a:lnTo>
                    <a:pt x="184" y="155"/>
                  </a:lnTo>
                  <a:lnTo>
                    <a:pt x="146" y="73"/>
                  </a:lnTo>
                  <a:lnTo>
                    <a:pt x="180" y="3"/>
                  </a:lnTo>
                  <a:lnTo>
                    <a:pt x="159" y="3"/>
                  </a:lnTo>
                  <a:lnTo>
                    <a:pt x="131" y="65"/>
                  </a:lnTo>
                  <a:lnTo>
                    <a:pt x="120" y="65"/>
                  </a:lnTo>
                  <a:lnTo>
                    <a:pt x="120" y="3"/>
                  </a:lnTo>
                  <a:close/>
                  <a:moveTo>
                    <a:pt x="275" y="23"/>
                  </a:moveTo>
                  <a:lnTo>
                    <a:pt x="252" y="0"/>
                  </a:lnTo>
                  <a:lnTo>
                    <a:pt x="222" y="0"/>
                  </a:lnTo>
                  <a:lnTo>
                    <a:pt x="200" y="23"/>
                  </a:lnTo>
                  <a:lnTo>
                    <a:pt x="200" y="131"/>
                  </a:lnTo>
                  <a:lnTo>
                    <a:pt x="222" y="155"/>
                  </a:lnTo>
                  <a:lnTo>
                    <a:pt x="252" y="155"/>
                  </a:lnTo>
                  <a:lnTo>
                    <a:pt x="275" y="131"/>
                  </a:lnTo>
                  <a:lnTo>
                    <a:pt x="275" y="23"/>
                  </a:lnTo>
                  <a:close/>
                  <a:moveTo>
                    <a:pt x="244" y="137"/>
                  </a:moveTo>
                  <a:lnTo>
                    <a:pt x="231" y="137"/>
                  </a:lnTo>
                  <a:lnTo>
                    <a:pt x="218" y="124"/>
                  </a:lnTo>
                  <a:lnTo>
                    <a:pt x="218" y="31"/>
                  </a:lnTo>
                  <a:lnTo>
                    <a:pt x="231" y="18"/>
                  </a:lnTo>
                  <a:lnTo>
                    <a:pt x="244" y="18"/>
                  </a:lnTo>
                  <a:lnTo>
                    <a:pt x="256" y="31"/>
                  </a:lnTo>
                  <a:lnTo>
                    <a:pt x="256" y="124"/>
                  </a:lnTo>
                  <a:lnTo>
                    <a:pt x="244" y="137"/>
                  </a:lnTo>
                  <a:close/>
                  <a:moveTo>
                    <a:pt x="303" y="137"/>
                  </a:moveTo>
                  <a:lnTo>
                    <a:pt x="291" y="137"/>
                  </a:lnTo>
                  <a:lnTo>
                    <a:pt x="291" y="155"/>
                  </a:lnTo>
                  <a:lnTo>
                    <a:pt x="320" y="155"/>
                  </a:lnTo>
                  <a:lnTo>
                    <a:pt x="339" y="21"/>
                  </a:lnTo>
                  <a:lnTo>
                    <a:pt x="358" y="21"/>
                  </a:lnTo>
                  <a:lnTo>
                    <a:pt x="358" y="155"/>
                  </a:lnTo>
                  <a:lnTo>
                    <a:pt x="376" y="155"/>
                  </a:lnTo>
                  <a:lnTo>
                    <a:pt x="376" y="3"/>
                  </a:lnTo>
                  <a:lnTo>
                    <a:pt x="323" y="3"/>
                  </a:lnTo>
                  <a:lnTo>
                    <a:pt x="303" y="137"/>
                  </a:lnTo>
                  <a:close/>
                  <a:moveTo>
                    <a:pt x="479" y="23"/>
                  </a:moveTo>
                  <a:lnTo>
                    <a:pt x="455" y="0"/>
                  </a:lnTo>
                  <a:lnTo>
                    <a:pt x="427" y="0"/>
                  </a:lnTo>
                  <a:lnTo>
                    <a:pt x="404" y="23"/>
                  </a:lnTo>
                  <a:lnTo>
                    <a:pt x="404" y="131"/>
                  </a:lnTo>
                  <a:lnTo>
                    <a:pt x="427" y="155"/>
                  </a:lnTo>
                  <a:lnTo>
                    <a:pt x="455" y="155"/>
                  </a:lnTo>
                  <a:lnTo>
                    <a:pt x="479" y="131"/>
                  </a:lnTo>
                  <a:lnTo>
                    <a:pt x="479" y="23"/>
                  </a:lnTo>
                  <a:close/>
                  <a:moveTo>
                    <a:pt x="448" y="137"/>
                  </a:moveTo>
                  <a:lnTo>
                    <a:pt x="435" y="137"/>
                  </a:lnTo>
                  <a:lnTo>
                    <a:pt x="422" y="124"/>
                  </a:lnTo>
                  <a:lnTo>
                    <a:pt x="422" y="31"/>
                  </a:lnTo>
                  <a:lnTo>
                    <a:pt x="434" y="18"/>
                  </a:lnTo>
                  <a:lnTo>
                    <a:pt x="448" y="18"/>
                  </a:lnTo>
                  <a:lnTo>
                    <a:pt x="460" y="31"/>
                  </a:lnTo>
                  <a:lnTo>
                    <a:pt x="460" y="124"/>
                  </a:lnTo>
                  <a:lnTo>
                    <a:pt x="448" y="137"/>
                  </a:lnTo>
                  <a:close/>
                  <a:moveTo>
                    <a:pt x="527" y="22"/>
                  </a:moveTo>
                  <a:lnTo>
                    <a:pt x="570" y="22"/>
                  </a:lnTo>
                  <a:lnTo>
                    <a:pt x="570" y="3"/>
                  </a:lnTo>
                  <a:lnTo>
                    <a:pt x="554" y="3"/>
                  </a:lnTo>
                  <a:lnTo>
                    <a:pt x="539" y="3"/>
                  </a:lnTo>
                  <a:lnTo>
                    <a:pt x="524" y="3"/>
                  </a:lnTo>
                  <a:lnTo>
                    <a:pt x="508" y="3"/>
                  </a:lnTo>
                  <a:lnTo>
                    <a:pt x="508" y="155"/>
                  </a:lnTo>
                  <a:lnTo>
                    <a:pt x="517" y="155"/>
                  </a:lnTo>
                  <a:lnTo>
                    <a:pt x="527" y="155"/>
                  </a:lnTo>
                  <a:lnTo>
                    <a:pt x="527" y="22"/>
                  </a:lnTo>
                  <a:close/>
                  <a:moveTo>
                    <a:pt x="610" y="155"/>
                  </a:moveTo>
                  <a:lnTo>
                    <a:pt x="634" y="80"/>
                  </a:lnTo>
                  <a:lnTo>
                    <a:pt x="647" y="27"/>
                  </a:lnTo>
                  <a:lnTo>
                    <a:pt x="648" y="27"/>
                  </a:lnTo>
                  <a:lnTo>
                    <a:pt x="645" y="81"/>
                  </a:lnTo>
                  <a:lnTo>
                    <a:pt x="645" y="155"/>
                  </a:lnTo>
                  <a:lnTo>
                    <a:pt x="664" y="155"/>
                  </a:lnTo>
                  <a:lnTo>
                    <a:pt x="664" y="3"/>
                  </a:lnTo>
                  <a:lnTo>
                    <a:pt x="639" y="3"/>
                  </a:lnTo>
                  <a:lnTo>
                    <a:pt x="621" y="58"/>
                  </a:lnTo>
                  <a:lnTo>
                    <a:pt x="607" y="121"/>
                  </a:lnTo>
                  <a:lnTo>
                    <a:pt x="605" y="121"/>
                  </a:lnTo>
                  <a:lnTo>
                    <a:pt x="609" y="56"/>
                  </a:lnTo>
                  <a:lnTo>
                    <a:pt x="609" y="3"/>
                  </a:lnTo>
                  <a:lnTo>
                    <a:pt x="590" y="3"/>
                  </a:lnTo>
                  <a:lnTo>
                    <a:pt x="590" y="155"/>
                  </a:lnTo>
                  <a:lnTo>
                    <a:pt x="610" y="155"/>
                  </a:lnTo>
                  <a:close/>
                  <a:moveTo>
                    <a:pt x="740" y="86"/>
                  </a:moveTo>
                  <a:lnTo>
                    <a:pt x="721" y="86"/>
                  </a:lnTo>
                  <a:lnTo>
                    <a:pt x="708" y="73"/>
                  </a:lnTo>
                  <a:lnTo>
                    <a:pt x="708" y="3"/>
                  </a:lnTo>
                  <a:lnTo>
                    <a:pt x="690" y="3"/>
                  </a:lnTo>
                  <a:lnTo>
                    <a:pt x="690" y="80"/>
                  </a:lnTo>
                  <a:lnTo>
                    <a:pt x="712" y="105"/>
                  </a:lnTo>
                  <a:lnTo>
                    <a:pt x="740" y="105"/>
                  </a:lnTo>
                  <a:lnTo>
                    <a:pt x="740" y="155"/>
                  </a:lnTo>
                  <a:lnTo>
                    <a:pt x="759" y="155"/>
                  </a:lnTo>
                  <a:lnTo>
                    <a:pt x="759" y="3"/>
                  </a:lnTo>
                  <a:lnTo>
                    <a:pt x="740" y="3"/>
                  </a:lnTo>
                  <a:lnTo>
                    <a:pt x="740" y="86"/>
                  </a:lnTo>
                  <a:close/>
                  <a:moveTo>
                    <a:pt x="806" y="71"/>
                  </a:moveTo>
                  <a:lnTo>
                    <a:pt x="806" y="21"/>
                  </a:lnTo>
                  <a:lnTo>
                    <a:pt x="849" y="21"/>
                  </a:lnTo>
                  <a:lnTo>
                    <a:pt x="849" y="3"/>
                  </a:lnTo>
                  <a:lnTo>
                    <a:pt x="833" y="3"/>
                  </a:lnTo>
                  <a:lnTo>
                    <a:pt x="818" y="3"/>
                  </a:lnTo>
                  <a:lnTo>
                    <a:pt x="804" y="3"/>
                  </a:lnTo>
                  <a:lnTo>
                    <a:pt x="787" y="3"/>
                  </a:lnTo>
                  <a:lnTo>
                    <a:pt x="787" y="155"/>
                  </a:lnTo>
                  <a:lnTo>
                    <a:pt x="853" y="155"/>
                  </a:lnTo>
                  <a:lnTo>
                    <a:pt x="853" y="136"/>
                  </a:lnTo>
                  <a:lnTo>
                    <a:pt x="806" y="136"/>
                  </a:lnTo>
                  <a:lnTo>
                    <a:pt x="806" y="89"/>
                  </a:lnTo>
                  <a:lnTo>
                    <a:pt x="843" y="89"/>
                  </a:lnTo>
                  <a:lnTo>
                    <a:pt x="843" y="71"/>
                  </a:lnTo>
                  <a:lnTo>
                    <a:pt x="806" y="71"/>
                  </a:lnTo>
                  <a:close/>
                  <a:moveTo>
                    <a:pt x="932" y="47"/>
                  </a:moveTo>
                  <a:lnTo>
                    <a:pt x="952" y="47"/>
                  </a:lnTo>
                  <a:lnTo>
                    <a:pt x="952" y="24"/>
                  </a:lnTo>
                  <a:lnTo>
                    <a:pt x="929" y="2"/>
                  </a:lnTo>
                  <a:lnTo>
                    <a:pt x="900" y="2"/>
                  </a:lnTo>
                  <a:lnTo>
                    <a:pt x="878" y="24"/>
                  </a:lnTo>
                  <a:lnTo>
                    <a:pt x="878" y="131"/>
                  </a:lnTo>
                  <a:lnTo>
                    <a:pt x="900" y="155"/>
                  </a:lnTo>
                  <a:lnTo>
                    <a:pt x="929" y="155"/>
                  </a:lnTo>
                  <a:lnTo>
                    <a:pt x="952" y="131"/>
                  </a:lnTo>
                  <a:lnTo>
                    <a:pt x="952" y="108"/>
                  </a:lnTo>
                  <a:lnTo>
                    <a:pt x="932" y="108"/>
                  </a:lnTo>
                  <a:lnTo>
                    <a:pt x="932" y="124"/>
                  </a:lnTo>
                  <a:lnTo>
                    <a:pt x="921" y="137"/>
                  </a:lnTo>
                  <a:lnTo>
                    <a:pt x="909" y="137"/>
                  </a:lnTo>
                  <a:lnTo>
                    <a:pt x="897" y="124"/>
                  </a:lnTo>
                  <a:lnTo>
                    <a:pt x="897" y="31"/>
                  </a:lnTo>
                  <a:lnTo>
                    <a:pt x="907" y="20"/>
                  </a:lnTo>
                  <a:lnTo>
                    <a:pt x="922" y="20"/>
                  </a:lnTo>
                  <a:lnTo>
                    <a:pt x="932" y="31"/>
                  </a:lnTo>
                  <a:lnTo>
                    <a:pt x="932" y="47"/>
                  </a:lnTo>
                  <a:close/>
                  <a:moveTo>
                    <a:pt x="997" y="3"/>
                  </a:moveTo>
                  <a:lnTo>
                    <a:pt x="979" y="3"/>
                  </a:lnTo>
                  <a:lnTo>
                    <a:pt x="979" y="155"/>
                  </a:lnTo>
                  <a:lnTo>
                    <a:pt x="997" y="155"/>
                  </a:lnTo>
                  <a:lnTo>
                    <a:pt x="997" y="83"/>
                  </a:lnTo>
                  <a:lnTo>
                    <a:pt x="1007" y="83"/>
                  </a:lnTo>
                  <a:lnTo>
                    <a:pt x="1041" y="155"/>
                  </a:lnTo>
                  <a:lnTo>
                    <a:pt x="1061" y="155"/>
                  </a:lnTo>
                  <a:lnTo>
                    <a:pt x="1023" y="73"/>
                  </a:lnTo>
                  <a:lnTo>
                    <a:pt x="1056" y="3"/>
                  </a:lnTo>
                  <a:lnTo>
                    <a:pt x="1036" y="3"/>
                  </a:lnTo>
                  <a:lnTo>
                    <a:pt x="1007" y="65"/>
                  </a:lnTo>
                  <a:lnTo>
                    <a:pt x="997" y="65"/>
                  </a:lnTo>
                  <a:lnTo>
                    <a:pt x="997" y="3"/>
                  </a:lnTo>
                  <a:close/>
                  <a:moveTo>
                    <a:pt x="1151" y="23"/>
                  </a:moveTo>
                  <a:lnTo>
                    <a:pt x="1129" y="0"/>
                  </a:lnTo>
                  <a:lnTo>
                    <a:pt x="1099" y="0"/>
                  </a:lnTo>
                  <a:lnTo>
                    <a:pt x="1076" y="23"/>
                  </a:lnTo>
                  <a:lnTo>
                    <a:pt x="1076" y="131"/>
                  </a:lnTo>
                  <a:lnTo>
                    <a:pt x="1099" y="155"/>
                  </a:lnTo>
                  <a:lnTo>
                    <a:pt x="1129" y="155"/>
                  </a:lnTo>
                  <a:lnTo>
                    <a:pt x="1151" y="131"/>
                  </a:lnTo>
                  <a:lnTo>
                    <a:pt x="1151" y="23"/>
                  </a:lnTo>
                  <a:close/>
                  <a:moveTo>
                    <a:pt x="1120" y="137"/>
                  </a:moveTo>
                  <a:lnTo>
                    <a:pt x="1107" y="137"/>
                  </a:lnTo>
                  <a:lnTo>
                    <a:pt x="1094" y="124"/>
                  </a:lnTo>
                  <a:lnTo>
                    <a:pt x="1094" y="31"/>
                  </a:lnTo>
                  <a:lnTo>
                    <a:pt x="1107" y="18"/>
                  </a:lnTo>
                  <a:lnTo>
                    <a:pt x="1120" y="18"/>
                  </a:lnTo>
                  <a:lnTo>
                    <a:pt x="1134" y="31"/>
                  </a:lnTo>
                  <a:lnTo>
                    <a:pt x="1134" y="124"/>
                  </a:lnTo>
                  <a:lnTo>
                    <a:pt x="1120" y="137"/>
                  </a:lnTo>
                  <a:close/>
                  <a:moveTo>
                    <a:pt x="1199" y="71"/>
                  </a:moveTo>
                  <a:lnTo>
                    <a:pt x="1199" y="21"/>
                  </a:lnTo>
                  <a:lnTo>
                    <a:pt x="1243" y="21"/>
                  </a:lnTo>
                  <a:lnTo>
                    <a:pt x="1243" y="3"/>
                  </a:lnTo>
                  <a:lnTo>
                    <a:pt x="1226" y="3"/>
                  </a:lnTo>
                  <a:lnTo>
                    <a:pt x="1212" y="3"/>
                  </a:lnTo>
                  <a:lnTo>
                    <a:pt x="1198" y="3"/>
                  </a:lnTo>
                  <a:lnTo>
                    <a:pt x="1181" y="3"/>
                  </a:lnTo>
                  <a:lnTo>
                    <a:pt x="1181" y="155"/>
                  </a:lnTo>
                  <a:lnTo>
                    <a:pt x="1245" y="155"/>
                  </a:lnTo>
                  <a:lnTo>
                    <a:pt x="1245" y="136"/>
                  </a:lnTo>
                  <a:lnTo>
                    <a:pt x="1199" y="136"/>
                  </a:lnTo>
                  <a:lnTo>
                    <a:pt x="1199" y="89"/>
                  </a:lnTo>
                  <a:lnTo>
                    <a:pt x="1236" y="89"/>
                  </a:lnTo>
                  <a:lnTo>
                    <a:pt x="1236" y="71"/>
                  </a:lnTo>
                  <a:lnTo>
                    <a:pt x="1199" y="71"/>
                  </a:lnTo>
                  <a:close/>
                  <a:moveTo>
                    <a:pt x="1317" y="170"/>
                  </a:moveTo>
                  <a:lnTo>
                    <a:pt x="1317" y="155"/>
                  </a:lnTo>
                  <a:lnTo>
                    <a:pt x="1381" y="155"/>
                  </a:lnTo>
                  <a:lnTo>
                    <a:pt x="1381" y="170"/>
                  </a:lnTo>
                  <a:lnTo>
                    <a:pt x="1399" y="170"/>
                  </a:lnTo>
                  <a:lnTo>
                    <a:pt x="1399" y="139"/>
                  </a:lnTo>
                  <a:lnTo>
                    <a:pt x="1386" y="139"/>
                  </a:lnTo>
                  <a:lnTo>
                    <a:pt x="1386" y="3"/>
                  </a:lnTo>
                  <a:lnTo>
                    <a:pt x="1332" y="3"/>
                  </a:lnTo>
                  <a:lnTo>
                    <a:pt x="1313" y="139"/>
                  </a:lnTo>
                  <a:lnTo>
                    <a:pt x="1299" y="139"/>
                  </a:lnTo>
                  <a:lnTo>
                    <a:pt x="1299" y="170"/>
                  </a:lnTo>
                  <a:lnTo>
                    <a:pt x="1317" y="170"/>
                  </a:lnTo>
                  <a:close/>
                  <a:moveTo>
                    <a:pt x="1367" y="139"/>
                  </a:moveTo>
                  <a:lnTo>
                    <a:pt x="1332" y="139"/>
                  </a:lnTo>
                  <a:lnTo>
                    <a:pt x="1349" y="21"/>
                  </a:lnTo>
                  <a:lnTo>
                    <a:pt x="1367" y="21"/>
                  </a:lnTo>
                  <a:lnTo>
                    <a:pt x="1367" y="139"/>
                  </a:lnTo>
                  <a:close/>
                  <a:moveTo>
                    <a:pt x="1419" y="155"/>
                  </a:moveTo>
                  <a:lnTo>
                    <a:pt x="1468" y="155"/>
                  </a:lnTo>
                  <a:lnTo>
                    <a:pt x="1490" y="131"/>
                  </a:lnTo>
                  <a:lnTo>
                    <a:pt x="1490" y="91"/>
                  </a:lnTo>
                  <a:lnTo>
                    <a:pt x="1475" y="77"/>
                  </a:lnTo>
                  <a:lnTo>
                    <a:pt x="1486" y="62"/>
                  </a:lnTo>
                  <a:lnTo>
                    <a:pt x="1486" y="25"/>
                  </a:lnTo>
                  <a:lnTo>
                    <a:pt x="1463" y="3"/>
                  </a:lnTo>
                  <a:lnTo>
                    <a:pt x="1419" y="3"/>
                  </a:lnTo>
                  <a:lnTo>
                    <a:pt x="1419" y="155"/>
                  </a:lnTo>
                  <a:close/>
                  <a:moveTo>
                    <a:pt x="1437" y="68"/>
                  </a:moveTo>
                  <a:lnTo>
                    <a:pt x="1437" y="22"/>
                  </a:lnTo>
                  <a:lnTo>
                    <a:pt x="1456" y="22"/>
                  </a:lnTo>
                  <a:lnTo>
                    <a:pt x="1468" y="34"/>
                  </a:lnTo>
                  <a:lnTo>
                    <a:pt x="1468" y="55"/>
                  </a:lnTo>
                  <a:lnTo>
                    <a:pt x="1457" y="68"/>
                  </a:lnTo>
                  <a:lnTo>
                    <a:pt x="1437" y="68"/>
                  </a:lnTo>
                  <a:close/>
                  <a:moveTo>
                    <a:pt x="1437" y="87"/>
                  </a:moveTo>
                  <a:lnTo>
                    <a:pt x="1458" y="87"/>
                  </a:lnTo>
                  <a:lnTo>
                    <a:pt x="1471" y="101"/>
                  </a:lnTo>
                  <a:lnTo>
                    <a:pt x="1471" y="124"/>
                  </a:lnTo>
                  <a:lnTo>
                    <a:pt x="1459" y="136"/>
                  </a:lnTo>
                  <a:lnTo>
                    <a:pt x="1437" y="136"/>
                  </a:lnTo>
                  <a:lnTo>
                    <a:pt x="1437" y="87"/>
                  </a:lnTo>
                  <a:close/>
                  <a:moveTo>
                    <a:pt x="1538" y="155"/>
                  </a:moveTo>
                  <a:lnTo>
                    <a:pt x="1562" y="80"/>
                  </a:lnTo>
                  <a:lnTo>
                    <a:pt x="1576" y="27"/>
                  </a:lnTo>
                  <a:lnTo>
                    <a:pt x="1577" y="27"/>
                  </a:lnTo>
                  <a:lnTo>
                    <a:pt x="1574" y="81"/>
                  </a:lnTo>
                  <a:lnTo>
                    <a:pt x="1574" y="155"/>
                  </a:lnTo>
                  <a:lnTo>
                    <a:pt x="1591" y="155"/>
                  </a:lnTo>
                  <a:lnTo>
                    <a:pt x="1591" y="3"/>
                  </a:lnTo>
                  <a:lnTo>
                    <a:pt x="1568" y="3"/>
                  </a:lnTo>
                  <a:lnTo>
                    <a:pt x="1550" y="58"/>
                  </a:lnTo>
                  <a:lnTo>
                    <a:pt x="1534" y="121"/>
                  </a:lnTo>
                  <a:lnTo>
                    <a:pt x="1534" y="121"/>
                  </a:lnTo>
                  <a:lnTo>
                    <a:pt x="1537" y="56"/>
                  </a:lnTo>
                  <a:lnTo>
                    <a:pt x="1537" y="3"/>
                  </a:lnTo>
                  <a:lnTo>
                    <a:pt x="1519" y="3"/>
                  </a:lnTo>
                  <a:lnTo>
                    <a:pt x="1519" y="155"/>
                  </a:lnTo>
                  <a:lnTo>
                    <a:pt x="1538" y="155"/>
                  </a:lnTo>
                  <a:close/>
                  <a:moveTo>
                    <a:pt x="1687" y="65"/>
                  </a:moveTo>
                  <a:lnTo>
                    <a:pt x="1687" y="3"/>
                  </a:lnTo>
                  <a:lnTo>
                    <a:pt x="1669" y="3"/>
                  </a:lnTo>
                  <a:lnTo>
                    <a:pt x="1669" y="65"/>
                  </a:lnTo>
                  <a:lnTo>
                    <a:pt x="1663" y="65"/>
                  </a:lnTo>
                  <a:lnTo>
                    <a:pt x="1635" y="3"/>
                  </a:lnTo>
                  <a:lnTo>
                    <a:pt x="1615" y="3"/>
                  </a:lnTo>
                  <a:lnTo>
                    <a:pt x="1646" y="73"/>
                  </a:lnTo>
                  <a:lnTo>
                    <a:pt x="1609" y="155"/>
                  </a:lnTo>
                  <a:lnTo>
                    <a:pt x="1630" y="155"/>
                  </a:lnTo>
                  <a:lnTo>
                    <a:pt x="1663" y="83"/>
                  </a:lnTo>
                  <a:lnTo>
                    <a:pt x="1669" y="83"/>
                  </a:lnTo>
                  <a:lnTo>
                    <a:pt x="1669" y="155"/>
                  </a:lnTo>
                  <a:lnTo>
                    <a:pt x="1687" y="155"/>
                  </a:lnTo>
                  <a:lnTo>
                    <a:pt x="1687" y="83"/>
                  </a:lnTo>
                  <a:lnTo>
                    <a:pt x="1694" y="83"/>
                  </a:lnTo>
                  <a:lnTo>
                    <a:pt x="1726" y="155"/>
                  </a:lnTo>
                  <a:lnTo>
                    <a:pt x="1746" y="155"/>
                  </a:lnTo>
                  <a:lnTo>
                    <a:pt x="1709" y="73"/>
                  </a:lnTo>
                  <a:lnTo>
                    <a:pt x="1741" y="3"/>
                  </a:lnTo>
                  <a:lnTo>
                    <a:pt x="1721" y="3"/>
                  </a:lnTo>
                  <a:lnTo>
                    <a:pt x="1694" y="65"/>
                  </a:lnTo>
                  <a:lnTo>
                    <a:pt x="1687" y="65"/>
                  </a:lnTo>
                  <a:close/>
                  <a:moveTo>
                    <a:pt x="1784" y="71"/>
                  </a:moveTo>
                  <a:lnTo>
                    <a:pt x="1784" y="21"/>
                  </a:lnTo>
                  <a:lnTo>
                    <a:pt x="1827" y="21"/>
                  </a:lnTo>
                  <a:lnTo>
                    <a:pt x="1827" y="3"/>
                  </a:lnTo>
                  <a:lnTo>
                    <a:pt x="1810" y="3"/>
                  </a:lnTo>
                  <a:lnTo>
                    <a:pt x="1796" y="3"/>
                  </a:lnTo>
                  <a:lnTo>
                    <a:pt x="1782" y="3"/>
                  </a:lnTo>
                  <a:lnTo>
                    <a:pt x="1765" y="3"/>
                  </a:lnTo>
                  <a:lnTo>
                    <a:pt x="1765" y="155"/>
                  </a:lnTo>
                  <a:lnTo>
                    <a:pt x="1831" y="155"/>
                  </a:lnTo>
                  <a:lnTo>
                    <a:pt x="1831" y="136"/>
                  </a:lnTo>
                  <a:lnTo>
                    <a:pt x="1784" y="136"/>
                  </a:lnTo>
                  <a:lnTo>
                    <a:pt x="1784" y="89"/>
                  </a:lnTo>
                  <a:lnTo>
                    <a:pt x="1821" y="89"/>
                  </a:lnTo>
                  <a:lnTo>
                    <a:pt x="1821" y="71"/>
                  </a:lnTo>
                  <a:lnTo>
                    <a:pt x="1784" y="71"/>
                  </a:lnTo>
                  <a:close/>
                  <a:moveTo>
                    <a:pt x="1876" y="155"/>
                  </a:moveTo>
                  <a:lnTo>
                    <a:pt x="1876" y="87"/>
                  </a:lnTo>
                  <a:lnTo>
                    <a:pt x="1910" y="87"/>
                  </a:lnTo>
                  <a:lnTo>
                    <a:pt x="1910" y="155"/>
                  </a:lnTo>
                  <a:lnTo>
                    <a:pt x="1928" y="155"/>
                  </a:lnTo>
                  <a:lnTo>
                    <a:pt x="1928" y="3"/>
                  </a:lnTo>
                  <a:lnTo>
                    <a:pt x="1910" y="3"/>
                  </a:lnTo>
                  <a:lnTo>
                    <a:pt x="1910" y="70"/>
                  </a:lnTo>
                  <a:lnTo>
                    <a:pt x="1876" y="70"/>
                  </a:lnTo>
                  <a:lnTo>
                    <a:pt x="1876" y="3"/>
                  </a:lnTo>
                  <a:lnTo>
                    <a:pt x="1857" y="3"/>
                  </a:lnTo>
                  <a:lnTo>
                    <a:pt x="1857" y="155"/>
                  </a:lnTo>
                  <a:lnTo>
                    <a:pt x="1876" y="155"/>
                  </a:lnTo>
                  <a:close/>
                  <a:moveTo>
                    <a:pt x="1977" y="155"/>
                  </a:moveTo>
                  <a:lnTo>
                    <a:pt x="2001" y="80"/>
                  </a:lnTo>
                  <a:lnTo>
                    <a:pt x="2015" y="27"/>
                  </a:lnTo>
                  <a:lnTo>
                    <a:pt x="2015" y="27"/>
                  </a:lnTo>
                  <a:lnTo>
                    <a:pt x="2013" y="81"/>
                  </a:lnTo>
                  <a:lnTo>
                    <a:pt x="2013" y="155"/>
                  </a:lnTo>
                  <a:lnTo>
                    <a:pt x="2030" y="155"/>
                  </a:lnTo>
                  <a:lnTo>
                    <a:pt x="2030" y="3"/>
                  </a:lnTo>
                  <a:lnTo>
                    <a:pt x="2005" y="3"/>
                  </a:lnTo>
                  <a:lnTo>
                    <a:pt x="1989" y="58"/>
                  </a:lnTo>
                  <a:lnTo>
                    <a:pt x="1973" y="121"/>
                  </a:lnTo>
                  <a:lnTo>
                    <a:pt x="1973" y="121"/>
                  </a:lnTo>
                  <a:lnTo>
                    <a:pt x="1976" y="56"/>
                  </a:lnTo>
                  <a:lnTo>
                    <a:pt x="1976" y="3"/>
                  </a:lnTo>
                  <a:lnTo>
                    <a:pt x="1958" y="3"/>
                  </a:lnTo>
                  <a:lnTo>
                    <a:pt x="1958" y="155"/>
                  </a:lnTo>
                  <a:lnTo>
                    <a:pt x="1977" y="155"/>
                  </a:lnTo>
                  <a:close/>
                  <a:moveTo>
                    <a:pt x="2078" y="71"/>
                  </a:moveTo>
                  <a:lnTo>
                    <a:pt x="2078" y="21"/>
                  </a:lnTo>
                  <a:lnTo>
                    <a:pt x="2122" y="21"/>
                  </a:lnTo>
                  <a:lnTo>
                    <a:pt x="2122" y="3"/>
                  </a:lnTo>
                  <a:lnTo>
                    <a:pt x="2105" y="3"/>
                  </a:lnTo>
                  <a:lnTo>
                    <a:pt x="2091" y="3"/>
                  </a:lnTo>
                  <a:lnTo>
                    <a:pt x="2077" y="3"/>
                  </a:lnTo>
                  <a:lnTo>
                    <a:pt x="2060" y="3"/>
                  </a:lnTo>
                  <a:lnTo>
                    <a:pt x="2060" y="155"/>
                  </a:lnTo>
                  <a:lnTo>
                    <a:pt x="2126" y="155"/>
                  </a:lnTo>
                  <a:lnTo>
                    <a:pt x="2126" y="136"/>
                  </a:lnTo>
                  <a:lnTo>
                    <a:pt x="2078" y="136"/>
                  </a:lnTo>
                  <a:lnTo>
                    <a:pt x="2078" y="89"/>
                  </a:lnTo>
                  <a:lnTo>
                    <a:pt x="2115" y="89"/>
                  </a:lnTo>
                  <a:lnTo>
                    <a:pt x="2115" y="71"/>
                  </a:lnTo>
                  <a:lnTo>
                    <a:pt x="2078" y="71"/>
                  </a:lnTo>
                  <a:close/>
                </a:path>
              </a:pathLst>
            </a:custGeom>
            <a:solidFill>
              <a:srgbClr val="35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349035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42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50" r:id="rId4"/>
    <p:sldLayoutId id="2147483669" r:id="rId5"/>
    <p:sldLayoutId id="2147483672" r:id="rId6"/>
    <p:sldLayoutId id="2147483676" r:id="rId7"/>
    <p:sldLayoutId id="2147483677" r:id="rId8"/>
    <p:sldLayoutId id="2147483670" r:id="rId9"/>
    <p:sldLayoutId id="2147483673" r:id="rId10"/>
    <p:sldLayoutId id="2147483684" r:id="rId11"/>
    <p:sldLayoutId id="2147483662" r:id="rId12"/>
    <p:sldLayoutId id="2147483666" r:id="rId13"/>
    <p:sldLayoutId id="2147483663" r:id="rId14"/>
    <p:sldLayoutId id="2147483667" r:id="rId15"/>
    <p:sldLayoutId id="2147483680" r:id="rId16"/>
    <p:sldLayoutId id="2147483681" r:id="rId17"/>
    <p:sldLayoutId id="2147483682" r:id="rId18"/>
    <p:sldLayoutId id="2147483678" r:id="rId19"/>
    <p:sldLayoutId id="2147483679" r:id="rId20"/>
    <p:sldLayoutId id="214748366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  <p:sldLayoutId id="2147483685" r:id="rId31"/>
    <p:sldLayoutId id="2147483692" r:id="rId32"/>
    <p:sldLayoutId id="2147483694" r:id="rId3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373" userDrawn="1">
          <p15:clr>
            <a:srgbClr val="F26B43"/>
          </p15:clr>
        </p15:guide>
        <p15:guide id="4" pos="7307" userDrawn="1">
          <p15:clr>
            <a:srgbClr val="F26B43"/>
          </p15:clr>
        </p15:guide>
        <p15:guide id="6" orient="horz" pos="903" userDrawn="1">
          <p15:clr>
            <a:srgbClr val="F26B43"/>
          </p15:clr>
        </p15:guide>
        <p15:guide id="8" orient="horz" pos="3793" userDrawn="1">
          <p15:clr>
            <a:srgbClr val="F26B43"/>
          </p15:clr>
        </p15:guide>
        <p15:guide id="11" orient="horz" pos="1008" userDrawn="1">
          <p15:clr>
            <a:srgbClr val="F26B43"/>
          </p15:clr>
        </p15:guide>
        <p15:guide id="12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jpg"/><Relationship Id="rId5" Type="http://schemas.openxmlformats.org/officeDocument/2006/relationships/hyperlink" Target="https://www.instagram.com/garkusha.ansha/" TargetMode="External"/><Relationship Id="rId4" Type="http://schemas.openxmlformats.org/officeDocument/2006/relationships/hyperlink" Target="https://vk.com/garkusha.ansh&#1072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42035823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docs.cntd.ru/document/90228003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1CB2CBE-2AD1-4875-B85B-CBE1324D426E}"/>
              </a:ext>
            </a:extLst>
          </p:cNvPr>
          <p:cNvSpPr/>
          <p:nvPr/>
        </p:nvSpPr>
        <p:spPr>
          <a:xfrm>
            <a:off x="648072" y="404664"/>
            <a:ext cx="10992544" cy="5904656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6">
                    <a:lumMod val="20000"/>
                    <a:lumOff val="80000"/>
                    <a:alpha val="90000"/>
                  </a:schemeClr>
                </a:gs>
                <a:gs pos="30000">
                  <a:srgbClr val="4CC98F">
                    <a:alpha val="90000"/>
                  </a:srgbClr>
                </a:gs>
                <a:gs pos="97297">
                  <a:srgbClr val="4E7EAF"/>
                </a:gs>
                <a:gs pos="63000">
                  <a:srgbClr val="009999"/>
                </a:gs>
              </a:gsLst>
              <a:lin ang="5400000" scaled="1"/>
            </a:gradFill>
          </a:ln>
          <a:effectLst>
            <a:glow rad="2286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4571" y="742690"/>
            <a:ext cx="10369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accent1"/>
                </a:solidFill>
              </a:rPr>
              <a:t>Вовлечение населения в раздельное накопление отходов с помощью финансовых стимулов. </a:t>
            </a:r>
          </a:p>
          <a:p>
            <a:pPr lvl="0" algn="ctr"/>
            <a:r>
              <a:rPr lang="ru-RU" sz="3600" b="1" dirty="0">
                <a:solidFill>
                  <a:schemeClr val="accent1"/>
                </a:solidFill>
              </a:rPr>
              <a:t>Переход к оплате обращения с отходами потребления за фактически образованные количества.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234" y="3212976"/>
            <a:ext cx="100091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altLang="ru-RU" sz="3200" b="1" dirty="0">
                <a:solidFill>
                  <a:srgbClr val="000000"/>
                </a:solidFill>
                <a:latin typeface="Akrobat" panose="020B0604020202020204" charset="-52"/>
                <a:cs typeface="Arial" panose="020B0604020202020204" pitchFamily="34" charset="0"/>
                <a:sym typeface="Arial" panose="020B0604020202020204" pitchFamily="34" charset="0"/>
              </a:rPr>
              <a:t>Анна Гаркуша</a:t>
            </a:r>
          </a:p>
          <a:p>
            <a:pPr lvl="0" algn="ctr">
              <a:defRPr/>
            </a:pPr>
            <a:endParaRPr lang="ru-RU" altLang="ru-RU" sz="1400" b="1" dirty="0">
              <a:solidFill>
                <a:srgbClr val="000000"/>
              </a:solidFill>
              <a:latin typeface="Akrobat" panose="020B0604020202020204" charset="-5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ctr"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Руководитель направления по взаимодействию с органами власти</a:t>
            </a:r>
          </a:p>
          <a:p>
            <a:pPr lvl="0" algn="ctr"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Ассоциация в сфере экологии и защиты окружающей среды «</a:t>
            </a:r>
            <a:r>
              <a:rPr lang="ru-RU" altLang="ru-RU" sz="2400" dirty="0" err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РазДельный</a:t>
            </a: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 Сбор»</a:t>
            </a:r>
          </a:p>
        </p:txBody>
      </p:sp>
      <p:pic>
        <p:nvPicPr>
          <p:cNvPr id="10" name="Shape 24">
            <a:extLst>
              <a:ext uri="{FF2B5EF4-FFF2-40B4-BE49-F238E27FC236}">
                <a16:creationId xmlns:a16="http://schemas.microsoft.com/office/drawing/2014/main" id="{F4D2A734-4BF1-483D-AA20-286A957D36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5085184"/>
            <a:ext cx="1707492" cy="10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2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2477A35-CE97-43F6-A282-56DFD1F370EE}"/>
              </a:ext>
            </a:extLst>
          </p:cNvPr>
          <p:cNvSpPr/>
          <p:nvPr/>
        </p:nvSpPr>
        <p:spPr>
          <a:xfrm>
            <a:off x="648072" y="476672"/>
            <a:ext cx="10972008" cy="5832648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6">
                    <a:lumMod val="20000"/>
                    <a:lumOff val="80000"/>
                    <a:alpha val="90000"/>
                  </a:schemeClr>
                </a:gs>
                <a:gs pos="30000">
                  <a:srgbClr val="4CC98F">
                    <a:alpha val="90000"/>
                  </a:srgbClr>
                </a:gs>
                <a:gs pos="97297">
                  <a:srgbClr val="4E7EAF"/>
                </a:gs>
                <a:gs pos="63000">
                  <a:srgbClr val="009999"/>
                </a:gs>
              </a:gsLst>
              <a:lin ang="5400000" scaled="1"/>
            </a:gradFill>
          </a:ln>
          <a:effectLst>
            <a:glow rad="2286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02856" y="512675"/>
            <a:ext cx="11017224" cy="58326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56830" y="1138309"/>
            <a:ext cx="2285668" cy="28083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266700" dist="50800" dir="5400000" sx="102000" sy="102000" algn="ctr" rotWithShape="0">
              <a:srgbClr val="14ABA5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9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1" r="6531"/>
          <a:stretch>
            <a:fillRect/>
          </a:stretch>
        </p:blipFill>
        <p:spPr>
          <a:xfrm>
            <a:off x="1140040" y="997322"/>
            <a:ext cx="2443163" cy="2805112"/>
          </a:xfrm>
        </p:spPr>
      </p:pic>
      <p:sp>
        <p:nvSpPr>
          <p:cNvPr id="275" name="Shape 275"/>
          <p:cNvSpPr/>
          <p:nvPr/>
        </p:nvSpPr>
        <p:spPr>
          <a:xfrm>
            <a:off x="7752184" y="997322"/>
            <a:ext cx="3600400" cy="3106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numCol="1" anchor="t">
            <a:noAutofit/>
          </a:bodyPr>
          <a:lstStyle>
            <a:lvl1pPr algn="ctr"/>
          </a:lstStyle>
          <a:p>
            <a:r>
              <a:rPr lang="ru-RU" sz="2000" dirty="0"/>
              <a:t>Ассоциация «</a:t>
            </a:r>
            <a:r>
              <a:rPr lang="ru-RU" sz="2000" dirty="0" err="1"/>
              <a:t>РазДельный</a:t>
            </a:r>
            <a:r>
              <a:rPr lang="ru-RU" sz="2000" dirty="0"/>
              <a:t> Сбор» - некоммерческая организация, существующая благодаря вашей поддержке. </a:t>
            </a:r>
          </a:p>
          <a:p>
            <a:r>
              <a:rPr lang="ru-RU" sz="2000" dirty="0"/>
              <a:t>Если вам нравится то, что мы делаем, вы можете нас поддержать </a:t>
            </a:r>
            <a:r>
              <a:rPr lang="ru-RU" sz="2400" b="1" dirty="0"/>
              <a:t>https://rsbor.ru/donate/</a:t>
            </a:r>
          </a:p>
        </p:txBody>
      </p:sp>
      <p:sp>
        <p:nvSpPr>
          <p:cNvPr id="279" name="Shape 279"/>
          <p:cNvSpPr/>
          <p:nvPr/>
        </p:nvSpPr>
        <p:spPr>
          <a:xfrm>
            <a:off x="1139046" y="3673880"/>
            <a:ext cx="2444157" cy="58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103"/>
                </a:lnTo>
                <a:lnTo>
                  <a:pt x="9426" y="10103"/>
                </a:lnTo>
                <a:lnTo>
                  <a:pt x="10801" y="21600"/>
                </a:lnTo>
                <a:lnTo>
                  <a:pt x="12176" y="10103"/>
                </a:lnTo>
                <a:lnTo>
                  <a:pt x="21600" y="1010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CC70"/>
              </a:gs>
              <a:gs pos="100000">
                <a:srgbClr val="116AB1"/>
              </a:gs>
            </a:gsLst>
            <a:lin ang="484629" scaled="0"/>
          </a:gra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" name="TextBox 4"/>
          <p:cNvSpPr txBox="1"/>
          <p:nvPr/>
        </p:nvSpPr>
        <p:spPr>
          <a:xfrm>
            <a:off x="4007768" y="100246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473B1"/>
                </a:solidFill>
              </a:rPr>
              <a:t>Анна Гаркуша</a:t>
            </a:r>
            <a:endParaRPr lang="en-US" sz="4000" b="1" dirty="0">
              <a:solidFill>
                <a:srgbClr val="1473B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7769" y="1710348"/>
            <a:ext cx="30528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Руководитель направления по взаимодействию</a:t>
            </a:r>
          </a:p>
          <a:p>
            <a:r>
              <a:rPr lang="ru-RU" sz="2000" dirty="0"/>
              <a:t>с органами власти</a:t>
            </a:r>
          </a:p>
          <a:p>
            <a:r>
              <a:rPr lang="ru-RU" sz="2000" dirty="0"/>
              <a:t>Ассоциации в сфере экологии</a:t>
            </a:r>
            <a:endParaRPr lang="en-US" sz="2000" dirty="0"/>
          </a:p>
          <a:p>
            <a:r>
              <a:rPr lang="ru-RU" sz="2000" dirty="0"/>
              <a:t>и защиты окружающей среды «</a:t>
            </a:r>
            <a:r>
              <a:rPr lang="ru-RU" sz="2000" dirty="0" err="1"/>
              <a:t>РазДельный</a:t>
            </a:r>
            <a:r>
              <a:rPr lang="ru-RU" sz="2000" dirty="0"/>
              <a:t> Сбор»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39046" y="4582103"/>
            <a:ext cx="1999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Ссылки: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161022" y="5128442"/>
            <a:ext cx="4732795" cy="816916"/>
            <a:chOff x="4223792" y="7050311"/>
            <a:chExt cx="4732795" cy="81691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7969239-C652-460C-A39B-FE05F329E10F}"/>
                </a:ext>
              </a:extLst>
            </p:cNvPr>
            <p:cNvSpPr/>
            <p:nvPr/>
          </p:nvSpPr>
          <p:spPr>
            <a:xfrm>
              <a:off x="4552653" y="7050311"/>
              <a:ext cx="3287291" cy="3627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hlinkClick r:id="rId4"/>
                </a:rPr>
                <a:t>https://vk.com/garkusha.ansh</a:t>
              </a:r>
              <a:r>
                <a:rPr lang="ru-RU" b="1" dirty="0">
                  <a:solidFill>
                    <a:schemeClr val="tx1"/>
                  </a:solidFill>
                  <a:hlinkClick r:id="rId4"/>
                </a:rPr>
                <a:t>а</a:t>
              </a:r>
              <a:r>
                <a:rPr lang="ru-RU" b="1" dirty="0">
                  <a:solidFill>
                    <a:schemeClr val="tx1"/>
                  </a:solidFill>
                </a:rPr>
                <a:t> 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5" name="AutoShape 11"/>
            <p:cNvSpPr>
              <a:spLocks/>
            </p:cNvSpPr>
            <p:nvPr/>
          </p:nvSpPr>
          <p:spPr bwMode="auto">
            <a:xfrm>
              <a:off x="4223792" y="7533456"/>
              <a:ext cx="304800" cy="304800"/>
            </a:xfrm>
            <a:custGeom>
              <a:avLst/>
              <a:gdLst>
                <a:gd name="T0" fmla="*/ 152400 w 21600"/>
                <a:gd name="T1" fmla="*/ 152400 h 21600"/>
                <a:gd name="T2" fmla="*/ 152400 w 21600"/>
                <a:gd name="T3" fmla="*/ 152400 h 21600"/>
                <a:gd name="T4" fmla="*/ 152400 w 21600"/>
                <a:gd name="T5" fmla="*/ 152400 h 21600"/>
                <a:gd name="T6" fmla="*/ 152400 w 21600"/>
                <a:gd name="T7" fmla="*/ 152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320" y="0"/>
                  </a:moveTo>
                  <a:lnTo>
                    <a:pt x="2080" y="0"/>
                  </a:lnTo>
                  <a:cubicBezTo>
                    <a:pt x="1040" y="0"/>
                    <a:pt x="0" y="1040"/>
                    <a:pt x="0" y="2280"/>
                  </a:cubicBezTo>
                  <a:lnTo>
                    <a:pt x="0" y="19360"/>
                  </a:lnTo>
                  <a:cubicBezTo>
                    <a:pt x="0" y="20560"/>
                    <a:pt x="1040" y="21600"/>
                    <a:pt x="2080" y="21600"/>
                  </a:cubicBezTo>
                  <a:lnTo>
                    <a:pt x="19320" y="21600"/>
                  </a:lnTo>
                  <a:cubicBezTo>
                    <a:pt x="20560" y="21600"/>
                    <a:pt x="21600" y="20560"/>
                    <a:pt x="21600" y="19360"/>
                  </a:cubicBezTo>
                  <a:lnTo>
                    <a:pt x="21600" y="2280"/>
                  </a:lnTo>
                  <a:cubicBezTo>
                    <a:pt x="21600" y="1040"/>
                    <a:pt x="20560" y="0"/>
                    <a:pt x="19320" y="0"/>
                  </a:cubicBezTo>
                  <a:close/>
                  <a:moveTo>
                    <a:pt x="10680" y="6600"/>
                  </a:moveTo>
                  <a:cubicBezTo>
                    <a:pt x="13160" y="6600"/>
                    <a:pt x="15000" y="8560"/>
                    <a:pt x="15000" y="10920"/>
                  </a:cubicBezTo>
                  <a:cubicBezTo>
                    <a:pt x="15000" y="13280"/>
                    <a:pt x="13080" y="15240"/>
                    <a:pt x="10680" y="15240"/>
                  </a:cubicBezTo>
                  <a:cubicBezTo>
                    <a:pt x="8320" y="15240"/>
                    <a:pt x="6400" y="13280"/>
                    <a:pt x="6400" y="10920"/>
                  </a:cubicBezTo>
                  <a:cubicBezTo>
                    <a:pt x="6400" y="8560"/>
                    <a:pt x="8440" y="6600"/>
                    <a:pt x="10680" y="6600"/>
                  </a:cubicBezTo>
                  <a:close/>
                  <a:moveTo>
                    <a:pt x="2680" y="19360"/>
                  </a:moveTo>
                  <a:cubicBezTo>
                    <a:pt x="2280" y="19360"/>
                    <a:pt x="2080" y="19120"/>
                    <a:pt x="2080" y="18920"/>
                  </a:cubicBezTo>
                  <a:lnTo>
                    <a:pt x="2080" y="9680"/>
                  </a:lnTo>
                  <a:lnTo>
                    <a:pt x="4320" y="9680"/>
                  </a:lnTo>
                  <a:cubicBezTo>
                    <a:pt x="4320" y="10080"/>
                    <a:pt x="4320" y="10520"/>
                    <a:pt x="4320" y="10920"/>
                  </a:cubicBezTo>
                  <a:cubicBezTo>
                    <a:pt x="4320" y="14400"/>
                    <a:pt x="7200" y="17280"/>
                    <a:pt x="10680" y="17280"/>
                  </a:cubicBezTo>
                  <a:cubicBezTo>
                    <a:pt x="14200" y="17280"/>
                    <a:pt x="17280" y="14400"/>
                    <a:pt x="17280" y="10920"/>
                  </a:cubicBezTo>
                  <a:cubicBezTo>
                    <a:pt x="17280" y="10520"/>
                    <a:pt x="17280" y="10080"/>
                    <a:pt x="17080" y="9680"/>
                  </a:cubicBezTo>
                  <a:lnTo>
                    <a:pt x="19320" y="9680"/>
                  </a:lnTo>
                  <a:lnTo>
                    <a:pt x="19320" y="18920"/>
                  </a:lnTo>
                  <a:cubicBezTo>
                    <a:pt x="19320" y="19120"/>
                    <a:pt x="19120" y="19360"/>
                    <a:pt x="18720" y="19360"/>
                  </a:cubicBezTo>
                  <a:lnTo>
                    <a:pt x="2680" y="19360"/>
                  </a:lnTo>
                  <a:close/>
                  <a:moveTo>
                    <a:pt x="19320" y="4960"/>
                  </a:moveTo>
                  <a:cubicBezTo>
                    <a:pt x="19320" y="5160"/>
                    <a:pt x="19120" y="5360"/>
                    <a:pt x="18720" y="5360"/>
                  </a:cubicBezTo>
                  <a:lnTo>
                    <a:pt x="16680" y="5360"/>
                  </a:lnTo>
                  <a:cubicBezTo>
                    <a:pt x="16240" y="5360"/>
                    <a:pt x="16040" y="5160"/>
                    <a:pt x="16040" y="4960"/>
                  </a:cubicBezTo>
                  <a:lnTo>
                    <a:pt x="16040" y="2680"/>
                  </a:lnTo>
                  <a:cubicBezTo>
                    <a:pt x="16040" y="2480"/>
                    <a:pt x="16240" y="2280"/>
                    <a:pt x="16680" y="2280"/>
                  </a:cubicBezTo>
                  <a:lnTo>
                    <a:pt x="18720" y="2280"/>
                  </a:lnTo>
                  <a:cubicBezTo>
                    <a:pt x="19120" y="2280"/>
                    <a:pt x="19320" y="2480"/>
                    <a:pt x="19320" y="2680"/>
                  </a:cubicBezTo>
                  <a:lnTo>
                    <a:pt x="19320" y="4960"/>
                  </a:lnTo>
                  <a:close/>
                </a:path>
              </a:pathLst>
            </a:custGeom>
            <a:solidFill>
              <a:srgbClr val="C0C6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9" name="AutoShape 15"/>
            <p:cNvSpPr>
              <a:spLocks/>
            </p:cNvSpPr>
            <p:nvPr/>
          </p:nvSpPr>
          <p:spPr bwMode="auto">
            <a:xfrm>
              <a:off x="4223792" y="7103992"/>
              <a:ext cx="307986" cy="244522"/>
            </a:xfrm>
            <a:custGeom>
              <a:avLst/>
              <a:gdLst>
                <a:gd name="T0" fmla="*/ 130969 w 21600"/>
                <a:gd name="T1" fmla="*/ 103981 h 21600"/>
                <a:gd name="T2" fmla="*/ 130969 w 21600"/>
                <a:gd name="T3" fmla="*/ 103981 h 21600"/>
                <a:gd name="T4" fmla="*/ 130969 w 21600"/>
                <a:gd name="T5" fmla="*/ 103981 h 21600"/>
                <a:gd name="T6" fmla="*/ 130969 w 21600"/>
                <a:gd name="T7" fmla="*/ 1039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537" y="0"/>
                  </a:moveTo>
                  <a:lnTo>
                    <a:pt x="2274" y="0"/>
                  </a:lnTo>
                  <a:cubicBezTo>
                    <a:pt x="1053" y="0"/>
                    <a:pt x="0" y="1264"/>
                    <a:pt x="0" y="2792"/>
                  </a:cubicBezTo>
                  <a:lnTo>
                    <a:pt x="0" y="18755"/>
                  </a:lnTo>
                  <a:cubicBezTo>
                    <a:pt x="0" y="20336"/>
                    <a:pt x="1053" y="21600"/>
                    <a:pt x="2274" y="21600"/>
                  </a:cubicBezTo>
                  <a:lnTo>
                    <a:pt x="19537" y="21600"/>
                  </a:lnTo>
                  <a:cubicBezTo>
                    <a:pt x="20589" y="21600"/>
                    <a:pt x="21600" y="20336"/>
                    <a:pt x="21600" y="18755"/>
                  </a:cubicBezTo>
                  <a:lnTo>
                    <a:pt x="21600" y="2792"/>
                  </a:lnTo>
                  <a:cubicBezTo>
                    <a:pt x="21600" y="1264"/>
                    <a:pt x="20589" y="0"/>
                    <a:pt x="19537" y="0"/>
                  </a:cubicBezTo>
                  <a:close/>
                  <a:moveTo>
                    <a:pt x="19537" y="5374"/>
                  </a:moveTo>
                  <a:lnTo>
                    <a:pt x="10905" y="12064"/>
                  </a:lnTo>
                  <a:lnTo>
                    <a:pt x="2274" y="5374"/>
                  </a:lnTo>
                  <a:lnTo>
                    <a:pt x="2274" y="2792"/>
                  </a:lnTo>
                  <a:lnTo>
                    <a:pt x="10905" y="9483"/>
                  </a:lnTo>
                  <a:lnTo>
                    <a:pt x="19537" y="2792"/>
                  </a:lnTo>
                  <a:lnTo>
                    <a:pt x="19537" y="5374"/>
                  </a:lnTo>
                  <a:close/>
                </a:path>
              </a:pathLst>
            </a:custGeom>
            <a:solidFill>
              <a:srgbClr val="C0C6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7969239-C652-460C-A39B-FE05F329E10F}"/>
                </a:ext>
              </a:extLst>
            </p:cNvPr>
            <p:cNvSpPr/>
            <p:nvPr/>
          </p:nvSpPr>
          <p:spPr>
            <a:xfrm>
              <a:off x="4552653" y="7504484"/>
              <a:ext cx="4403934" cy="3627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hlinkClick r:id="rId5"/>
                </a:rPr>
                <a:t>https://www.instagram.com/garkusha.ansha/</a:t>
              </a:r>
              <a:r>
                <a:rPr lang="ru-RU" b="1" dirty="0">
                  <a:solidFill>
                    <a:schemeClr val="tx1"/>
                  </a:solidFill>
                </a:rPr>
                <a:t>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19464" y="4691042"/>
            <a:ext cx="2853503" cy="1261374"/>
            <a:chOff x="4223792" y="8019556"/>
            <a:chExt cx="2853503" cy="1261374"/>
          </a:xfrm>
        </p:grpSpPr>
        <p:sp>
          <p:nvSpPr>
            <p:cNvPr id="33" name="AutoShape 9"/>
            <p:cNvSpPr>
              <a:spLocks/>
            </p:cNvSpPr>
            <p:nvPr/>
          </p:nvSpPr>
          <p:spPr bwMode="auto">
            <a:xfrm>
              <a:off x="4223792" y="8949869"/>
              <a:ext cx="303213" cy="303213"/>
            </a:xfrm>
            <a:custGeom>
              <a:avLst/>
              <a:gdLst>
                <a:gd name="T0" fmla="*/ 151607 w 21600"/>
                <a:gd name="T1" fmla="*/ 152400 h 21600"/>
                <a:gd name="T2" fmla="*/ 151607 w 21600"/>
                <a:gd name="T3" fmla="*/ 152400 h 21600"/>
                <a:gd name="T4" fmla="*/ 151607 w 21600"/>
                <a:gd name="T5" fmla="*/ 152400 h 21600"/>
                <a:gd name="T6" fmla="*/ 151607 w 21600"/>
                <a:gd name="T7" fmla="*/ 152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356" y="0"/>
                  </a:moveTo>
                  <a:lnTo>
                    <a:pt x="2244" y="0"/>
                  </a:lnTo>
                  <a:cubicBezTo>
                    <a:pt x="1002" y="0"/>
                    <a:pt x="0" y="1040"/>
                    <a:pt x="0" y="2280"/>
                  </a:cubicBezTo>
                  <a:lnTo>
                    <a:pt x="0" y="19320"/>
                  </a:lnTo>
                  <a:cubicBezTo>
                    <a:pt x="0" y="20560"/>
                    <a:pt x="1002" y="21600"/>
                    <a:pt x="2244" y="21600"/>
                  </a:cubicBezTo>
                  <a:lnTo>
                    <a:pt x="19356" y="21600"/>
                  </a:lnTo>
                  <a:cubicBezTo>
                    <a:pt x="20558" y="21600"/>
                    <a:pt x="21600" y="20560"/>
                    <a:pt x="21600" y="19320"/>
                  </a:cubicBezTo>
                  <a:lnTo>
                    <a:pt x="21600" y="2280"/>
                  </a:lnTo>
                  <a:cubicBezTo>
                    <a:pt x="21600" y="1040"/>
                    <a:pt x="20558" y="0"/>
                    <a:pt x="19356" y="0"/>
                  </a:cubicBezTo>
                  <a:close/>
                  <a:moveTo>
                    <a:pt x="18314" y="2280"/>
                  </a:moveTo>
                  <a:lnTo>
                    <a:pt x="18314" y="5560"/>
                  </a:lnTo>
                  <a:lnTo>
                    <a:pt x="16230" y="5560"/>
                  </a:lnTo>
                  <a:cubicBezTo>
                    <a:pt x="15429" y="5560"/>
                    <a:pt x="15028" y="5960"/>
                    <a:pt x="15028" y="6600"/>
                  </a:cubicBezTo>
                  <a:lnTo>
                    <a:pt x="15028" y="8640"/>
                  </a:lnTo>
                  <a:lnTo>
                    <a:pt x="18314" y="8640"/>
                  </a:lnTo>
                  <a:lnTo>
                    <a:pt x="18314" y="11920"/>
                  </a:lnTo>
                  <a:lnTo>
                    <a:pt x="15028" y="11920"/>
                  </a:lnTo>
                  <a:lnTo>
                    <a:pt x="15028" y="19320"/>
                  </a:lnTo>
                  <a:lnTo>
                    <a:pt x="11942" y="19320"/>
                  </a:lnTo>
                  <a:lnTo>
                    <a:pt x="11942" y="11920"/>
                  </a:lnTo>
                  <a:lnTo>
                    <a:pt x="9658" y="11920"/>
                  </a:lnTo>
                  <a:lnTo>
                    <a:pt x="9658" y="8640"/>
                  </a:lnTo>
                  <a:lnTo>
                    <a:pt x="11942" y="8640"/>
                  </a:lnTo>
                  <a:lnTo>
                    <a:pt x="11942" y="5960"/>
                  </a:lnTo>
                  <a:cubicBezTo>
                    <a:pt x="11942" y="3920"/>
                    <a:pt x="13585" y="2280"/>
                    <a:pt x="15629" y="2280"/>
                  </a:cubicBezTo>
                  <a:lnTo>
                    <a:pt x="18314" y="2280"/>
                  </a:lnTo>
                  <a:close/>
                </a:path>
              </a:pathLst>
            </a:custGeom>
            <a:solidFill>
              <a:srgbClr val="C0C6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8" name="AutoShape 14"/>
            <p:cNvSpPr>
              <a:spLocks/>
            </p:cNvSpPr>
            <p:nvPr/>
          </p:nvSpPr>
          <p:spPr bwMode="auto">
            <a:xfrm>
              <a:off x="4223792" y="8048992"/>
              <a:ext cx="304800" cy="301625"/>
            </a:xfrm>
            <a:custGeom>
              <a:avLst/>
              <a:gdLst>
                <a:gd name="T0" fmla="*/ 152400 w 21600"/>
                <a:gd name="T1" fmla="*/ 150813 h 21600"/>
                <a:gd name="T2" fmla="*/ 152400 w 21600"/>
                <a:gd name="T3" fmla="*/ 150813 h 21600"/>
                <a:gd name="T4" fmla="*/ 152400 w 21600"/>
                <a:gd name="T5" fmla="*/ 150813 h 21600"/>
                <a:gd name="T6" fmla="*/ 152400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680" y="0"/>
                  </a:moveTo>
                  <a:cubicBezTo>
                    <a:pt x="4720" y="0"/>
                    <a:pt x="0" y="5049"/>
                    <a:pt x="0" y="10900"/>
                  </a:cubicBezTo>
                  <a:cubicBezTo>
                    <a:pt x="0" y="16751"/>
                    <a:pt x="4720" y="21600"/>
                    <a:pt x="10680" y="21600"/>
                  </a:cubicBezTo>
                  <a:cubicBezTo>
                    <a:pt x="16680" y="21600"/>
                    <a:pt x="21600" y="16751"/>
                    <a:pt x="21600" y="10900"/>
                  </a:cubicBezTo>
                  <a:cubicBezTo>
                    <a:pt x="21600" y="5049"/>
                    <a:pt x="16680" y="0"/>
                    <a:pt x="10680" y="0"/>
                  </a:cubicBezTo>
                  <a:close/>
                  <a:moveTo>
                    <a:pt x="9680" y="19356"/>
                  </a:moveTo>
                  <a:cubicBezTo>
                    <a:pt x="5560" y="18715"/>
                    <a:pt x="2080" y="15028"/>
                    <a:pt x="2080" y="10900"/>
                  </a:cubicBezTo>
                  <a:cubicBezTo>
                    <a:pt x="2080" y="10059"/>
                    <a:pt x="2280" y="9458"/>
                    <a:pt x="2280" y="8856"/>
                  </a:cubicBezTo>
                  <a:lnTo>
                    <a:pt x="7600" y="13986"/>
                  </a:lnTo>
                  <a:lnTo>
                    <a:pt x="7600" y="15028"/>
                  </a:lnTo>
                  <a:cubicBezTo>
                    <a:pt x="7600" y="16270"/>
                    <a:pt x="8440" y="17272"/>
                    <a:pt x="9680" y="17272"/>
                  </a:cubicBezTo>
                  <a:lnTo>
                    <a:pt x="9680" y="19356"/>
                  </a:lnTo>
                  <a:close/>
                  <a:moveTo>
                    <a:pt x="17080" y="16671"/>
                  </a:moveTo>
                  <a:cubicBezTo>
                    <a:pt x="16880" y="15829"/>
                    <a:pt x="16040" y="15028"/>
                    <a:pt x="15000" y="15028"/>
                  </a:cubicBezTo>
                  <a:lnTo>
                    <a:pt x="14000" y="15028"/>
                  </a:lnTo>
                  <a:lnTo>
                    <a:pt x="14000" y="11942"/>
                  </a:lnTo>
                  <a:cubicBezTo>
                    <a:pt x="14000" y="11301"/>
                    <a:pt x="13560" y="10900"/>
                    <a:pt x="12960" y="10900"/>
                  </a:cubicBezTo>
                  <a:lnTo>
                    <a:pt x="6400" y="10900"/>
                  </a:lnTo>
                  <a:lnTo>
                    <a:pt x="6400" y="8616"/>
                  </a:lnTo>
                  <a:lnTo>
                    <a:pt x="8640" y="8616"/>
                  </a:lnTo>
                  <a:cubicBezTo>
                    <a:pt x="9280" y="8616"/>
                    <a:pt x="9680" y="8215"/>
                    <a:pt x="9680" y="7614"/>
                  </a:cubicBezTo>
                  <a:lnTo>
                    <a:pt x="9680" y="5330"/>
                  </a:lnTo>
                  <a:lnTo>
                    <a:pt x="11720" y="5330"/>
                  </a:lnTo>
                  <a:cubicBezTo>
                    <a:pt x="12960" y="5330"/>
                    <a:pt x="14000" y="4528"/>
                    <a:pt x="14000" y="3286"/>
                  </a:cubicBezTo>
                  <a:lnTo>
                    <a:pt x="14000" y="2885"/>
                  </a:lnTo>
                  <a:cubicBezTo>
                    <a:pt x="17080" y="4088"/>
                    <a:pt x="19320" y="7173"/>
                    <a:pt x="19320" y="10900"/>
                  </a:cubicBezTo>
                  <a:cubicBezTo>
                    <a:pt x="19320" y="13184"/>
                    <a:pt x="18520" y="15028"/>
                    <a:pt x="17080" y="16671"/>
                  </a:cubicBezTo>
                  <a:close/>
                </a:path>
              </a:pathLst>
            </a:custGeom>
            <a:solidFill>
              <a:srgbClr val="C0C6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67969239-C652-460C-A39B-FE05F329E10F}"/>
                </a:ext>
              </a:extLst>
            </p:cNvPr>
            <p:cNvSpPr/>
            <p:nvPr/>
          </p:nvSpPr>
          <p:spPr>
            <a:xfrm>
              <a:off x="4527005" y="8019556"/>
              <a:ext cx="1112423" cy="3627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rsbor.ru</a:t>
              </a:r>
              <a:r>
                <a:rPr lang="ru-RU" b="1" dirty="0">
                  <a:solidFill>
                    <a:schemeClr val="tx1"/>
                  </a:solidFill>
                </a:rPr>
                <a:t>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67969239-C652-460C-A39B-FE05F329E10F}"/>
                </a:ext>
              </a:extLst>
            </p:cNvPr>
            <p:cNvSpPr/>
            <p:nvPr/>
          </p:nvSpPr>
          <p:spPr>
            <a:xfrm>
              <a:off x="4552652" y="8473729"/>
              <a:ext cx="1503859" cy="3627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vk.com/</a:t>
              </a:r>
              <a:r>
                <a:rPr lang="en-US" b="1" dirty="0" err="1">
                  <a:solidFill>
                    <a:schemeClr val="tx1"/>
                  </a:solidFill>
                </a:rPr>
                <a:t>rsbor</a:t>
              </a:r>
              <a:r>
                <a:rPr lang="ru-RU" b="1" dirty="0">
                  <a:solidFill>
                    <a:schemeClr val="tx1"/>
                  </a:solidFill>
                </a:rPr>
                <a:t>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67969239-C652-460C-A39B-FE05F329E10F}"/>
                </a:ext>
              </a:extLst>
            </p:cNvPr>
            <p:cNvSpPr/>
            <p:nvPr/>
          </p:nvSpPr>
          <p:spPr>
            <a:xfrm>
              <a:off x="4552652" y="8918187"/>
              <a:ext cx="2524643" cy="3627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facebook.com/</a:t>
              </a:r>
              <a:r>
                <a:rPr lang="en-US" b="1" dirty="0" err="1">
                  <a:solidFill>
                    <a:schemeClr val="tx1"/>
                  </a:solidFill>
                </a:rPr>
                <a:t>EcoSbor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AutoShape 15"/>
            <p:cNvSpPr>
              <a:spLocks/>
            </p:cNvSpPr>
            <p:nvPr/>
          </p:nvSpPr>
          <p:spPr bwMode="auto">
            <a:xfrm>
              <a:off x="4223792" y="8527982"/>
              <a:ext cx="307986" cy="244522"/>
            </a:xfrm>
            <a:custGeom>
              <a:avLst/>
              <a:gdLst>
                <a:gd name="T0" fmla="*/ 130969 w 21600"/>
                <a:gd name="T1" fmla="*/ 103981 h 21600"/>
                <a:gd name="T2" fmla="*/ 130969 w 21600"/>
                <a:gd name="T3" fmla="*/ 103981 h 21600"/>
                <a:gd name="T4" fmla="*/ 130969 w 21600"/>
                <a:gd name="T5" fmla="*/ 103981 h 21600"/>
                <a:gd name="T6" fmla="*/ 130969 w 21600"/>
                <a:gd name="T7" fmla="*/ 1039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537" y="0"/>
                  </a:moveTo>
                  <a:lnTo>
                    <a:pt x="2274" y="0"/>
                  </a:lnTo>
                  <a:cubicBezTo>
                    <a:pt x="1053" y="0"/>
                    <a:pt x="0" y="1264"/>
                    <a:pt x="0" y="2792"/>
                  </a:cubicBezTo>
                  <a:lnTo>
                    <a:pt x="0" y="18755"/>
                  </a:lnTo>
                  <a:cubicBezTo>
                    <a:pt x="0" y="20336"/>
                    <a:pt x="1053" y="21600"/>
                    <a:pt x="2274" y="21600"/>
                  </a:cubicBezTo>
                  <a:lnTo>
                    <a:pt x="19537" y="21600"/>
                  </a:lnTo>
                  <a:cubicBezTo>
                    <a:pt x="20589" y="21600"/>
                    <a:pt x="21600" y="20336"/>
                    <a:pt x="21600" y="18755"/>
                  </a:cubicBezTo>
                  <a:lnTo>
                    <a:pt x="21600" y="2792"/>
                  </a:lnTo>
                  <a:cubicBezTo>
                    <a:pt x="21600" y="1264"/>
                    <a:pt x="20589" y="0"/>
                    <a:pt x="19537" y="0"/>
                  </a:cubicBezTo>
                  <a:close/>
                  <a:moveTo>
                    <a:pt x="19537" y="5374"/>
                  </a:moveTo>
                  <a:lnTo>
                    <a:pt x="10905" y="12064"/>
                  </a:lnTo>
                  <a:lnTo>
                    <a:pt x="2274" y="5374"/>
                  </a:lnTo>
                  <a:lnTo>
                    <a:pt x="2274" y="2792"/>
                  </a:lnTo>
                  <a:lnTo>
                    <a:pt x="10905" y="9483"/>
                  </a:lnTo>
                  <a:lnTo>
                    <a:pt x="19537" y="2792"/>
                  </a:lnTo>
                  <a:lnTo>
                    <a:pt x="19537" y="5374"/>
                  </a:lnTo>
                  <a:close/>
                </a:path>
              </a:pathLst>
            </a:custGeom>
            <a:solidFill>
              <a:srgbClr val="C0C6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751032" y="4109818"/>
            <a:ext cx="2035621" cy="1950961"/>
            <a:chOff x="9404774" y="4058453"/>
            <a:chExt cx="2035621" cy="1950961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3227E46-F07E-451D-9339-B1A6EF9E4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 r="5991"/>
            <a:stretch/>
          </p:blipFill>
          <p:spPr>
            <a:xfrm>
              <a:off x="9624392" y="4361598"/>
              <a:ext cx="1584176" cy="1401966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9404774" y="4058453"/>
              <a:ext cx="2035621" cy="1950961"/>
            </a:xfrm>
            <a:prstGeom prst="rect">
              <a:avLst/>
            </a:prstGeom>
            <a:noFill/>
            <a:ln w="47625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879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48680"/>
            <a:ext cx="119945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2096"/>
            <a:ext cx="1629140" cy="16291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76792" y="5633864"/>
            <a:ext cx="20152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55440" y="2060848"/>
            <a:ext cx="10729192" cy="410445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8072" y="1538834"/>
            <a:ext cx="10729192" cy="4770486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6">
                    <a:lumMod val="20000"/>
                    <a:lumOff val="80000"/>
                    <a:alpha val="90000"/>
                  </a:schemeClr>
                </a:gs>
                <a:gs pos="30000">
                  <a:srgbClr val="4CC98F">
                    <a:alpha val="90000"/>
                  </a:srgbClr>
                </a:gs>
                <a:gs pos="97297">
                  <a:srgbClr val="4E7EAF"/>
                </a:gs>
                <a:gs pos="63000">
                  <a:srgbClr val="009999"/>
                </a:gs>
              </a:gsLst>
              <a:lin ang="5400000" scaled="1"/>
            </a:gradFill>
          </a:ln>
          <a:effectLst>
            <a:glow rad="2286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BFD87-0823-42A4-A4E5-DCC3616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402" y="525860"/>
            <a:ext cx="10615901" cy="7249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1473B1"/>
                </a:solidFill>
                <a:latin typeface="+mn-lt"/>
              </a:rPr>
              <a:t>Цели мусорной реформы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80A36-84AF-48AF-A802-7B71548F8C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4402" y="1685676"/>
            <a:ext cx="10160000" cy="383155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Как сообщила вице-премьер Виктория </a:t>
            </a:r>
            <a:r>
              <a:rPr lang="ru-RU" sz="3200" dirty="0" err="1"/>
              <a:t>Абрамченко</a:t>
            </a:r>
            <a:r>
              <a:rPr lang="ru-RU" sz="3200" dirty="0"/>
              <a:t>,</a:t>
            </a:r>
          </a:p>
          <a:p>
            <a:pPr algn="ctr"/>
            <a:r>
              <a:rPr lang="ru-RU" sz="3200" dirty="0"/>
              <a:t> к 2030 году необходимо добиться извлечения 50% вторичных материальных ресурсов из всей массы отходов.</a:t>
            </a:r>
          </a:p>
          <a:p>
            <a:pPr algn="ctr"/>
            <a:endParaRPr lang="ru-RU" sz="3200" b="1" dirty="0">
              <a:solidFill>
                <a:srgbClr val="009999"/>
              </a:solidFill>
            </a:endParaRPr>
          </a:p>
          <a:p>
            <a:pPr algn="ctr"/>
            <a:r>
              <a:rPr lang="ru-RU" sz="3200" b="1" dirty="0">
                <a:solidFill>
                  <a:srgbClr val="009999"/>
                </a:solidFill>
              </a:rPr>
              <a:t>Достичь поставленной цели невозможно без внедрения раздельного накопления отходов и вовлечения в него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32791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2485D-2CB5-4B9F-BE50-0ECB742C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59A3006-AF1C-46A1-9844-93E360EFD652}"/>
              </a:ext>
            </a:extLst>
          </p:cNvPr>
          <p:cNvSpPr txBox="1">
            <a:spLocks/>
          </p:cNvSpPr>
          <p:nvPr/>
        </p:nvSpPr>
        <p:spPr>
          <a:xfrm>
            <a:off x="4799856" y="525860"/>
            <a:ext cx="6860447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solidFill>
                  <a:srgbClr val="1473B1"/>
                </a:solidFill>
                <a:latin typeface="+mn-lt"/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C8E794-CD6B-42A0-B8E5-ABBEDB50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D03BC7-2ABB-4945-B8C3-C9F5BF5E3629}"/>
              </a:ext>
            </a:extLst>
          </p:cNvPr>
          <p:cNvSpPr/>
          <p:nvPr/>
        </p:nvSpPr>
        <p:spPr>
          <a:xfrm>
            <a:off x="911424" y="4797152"/>
            <a:ext cx="7992888" cy="1656184"/>
          </a:xfrm>
          <a:prstGeom prst="rect">
            <a:avLst/>
          </a:prstGeom>
          <a:solidFill>
            <a:srgbClr val="96D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Почему население должно хотеть участвовать в РНО?</a:t>
            </a:r>
          </a:p>
        </p:txBody>
      </p:sp>
    </p:spTree>
    <p:extLst>
      <p:ext uri="{BB962C8B-B14F-4D97-AF65-F5344CB8AC3E}">
        <p14:creationId xmlns:p14="http://schemas.microsoft.com/office/powerpoint/2010/main" val="136721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48680"/>
            <a:ext cx="119945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2" y="0"/>
            <a:ext cx="1629140" cy="16291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76792" y="5633864"/>
            <a:ext cx="20152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55440" y="2060848"/>
            <a:ext cx="10729192" cy="410445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8072" y="1538834"/>
            <a:ext cx="11136560" cy="4626470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6">
                    <a:lumMod val="20000"/>
                    <a:lumOff val="80000"/>
                    <a:alpha val="90000"/>
                  </a:schemeClr>
                </a:gs>
                <a:gs pos="30000">
                  <a:srgbClr val="4CC98F">
                    <a:alpha val="90000"/>
                  </a:srgbClr>
                </a:gs>
                <a:gs pos="97297">
                  <a:srgbClr val="4E7EAF"/>
                </a:gs>
                <a:gs pos="63000">
                  <a:srgbClr val="009999"/>
                </a:gs>
              </a:gsLst>
              <a:lin ang="5400000" scaled="1"/>
            </a:gradFill>
          </a:ln>
          <a:effectLst>
            <a:glow rad="2286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BFD87-0823-42A4-A4E5-DCC3616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525860"/>
            <a:ext cx="10820887" cy="72494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1473B1"/>
                </a:solidFill>
                <a:latin typeface="+mn-lt"/>
              </a:rPr>
              <a:t>Способы вовлечения населения </a:t>
            </a:r>
            <a:br>
              <a:rPr lang="ru-RU" b="1" dirty="0">
                <a:solidFill>
                  <a:srgbClr val="1473B1"/>
                </a:solidFill>
                <a:latin typeface="+mn-lt"/>
              </a:rPr>
            </a:br>
            <a:r>
              <a:rPr lang="ru-RU" b="1" dirty="0">
                <a:solidFill>
                  <a:srgbClr val="1473B1"/>
                </a:solidFill>
                <a:latin typeface="+mn-lt"/>
              </a:rPr>
              <a:t>в раздельное накопления отходов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80A36-84AF-48AF-A802-7B71548F8C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4402" y="1685676"/>
            <a:ext cx="6131718" cy="383155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Гражданин должен знать, ЗАЧЕМ он ЭТО делает и КАК это надо делать</a:t>
            </a:r>
            <a:endParaRPr lang="ru-RU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dirty="0"/>
              <a:t>Информирование о возможностях раздельного сбора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dirty="0"/>
              <a:t>Экологическое просвещение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b="1" dirty="0"/>
              <a:t>Финансовое стимулирование</a:t>
            </a:r>
          </a:p>
          <a:p>
            <a:endParaRPr lang="ru-RU" sz="2800" b="1" dirty="0">
              <a:solidFill>
                <a:srgbClr val="00999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93EA65-2972-4BBB-BDC6-0D245D557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40" y="1538834"/>
            <a:ext cx="4527172" cy="46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48680"/>
            <a:ext cx="119945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0" y="89762"/>
            <a:ext cx="1629140" cy="16291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76792" y="5633864"/>
            <a:ext cx="20152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55440" y="2060848"/>
            <a:ext cx="10729192" cy="410445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9620" y="1665858"/>
            <a:ext cx="11180927" cy="4666282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6">
                    <a:lumMod val="20000"/>
                    <a:lumOff val="80000"/>
                    <a:alpha val="90000"/>
                  </a:schemeClr>
                </a:gs>
                <a:gs pos="30000">
                  <a:srgbClr val="4CC98F">
                    <a:alpha val="90000"/>
                  </a:srgbClr>
                </a:gs>
                <a:gs pos="97297">
                  <a:srgbClr val="4E7EAF"/>
                </a:gs>
                <a:gs pos="63000">
                  <a:srgbClr val="009999"/>
                </a:gs>
              </a:gsLst>
              <a:lin ang="5400000" scaled="1"/>
            </a:gradFill>
          </a:ln>
          <a:effectLst>
            <a:glow rad="2286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BFD87-0823-42A4-A4E5-DCC3616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25860"/>
            <a:ext cx="11180927" cy="72494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1473B1"/>
                </a:solidFill>
                <a:latin typeface="+mn-lt"/>
              </a:rPr>
              <a:t>Регулирование оплаты обращения с отходами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80A36-84AF-48AF-A802-7B71548F8C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8072" y="1685676"/>
            <a:ext cx="10549790" cy="4479628"/>
          </a:xfrm>
        </p:spPr>
        <p:txBody>
          <a:bodyPr>
            <a:noAutofit/>
          </a:bodyPr>
          <a:lstStyle/>
          <a:p>
            <a:r>
              <a:rPr lang="ru-RU" sz="2000" b="1" dirty="0"/>
              <a:t>ПП РФ 505 «Правила коммерческого учета объема и(или) массы ТКО»</a:t>
            </a:r>
          </a:p>
          <a:p>
            <a:r>
              <a:rPr lang="en-US" sz="2000" b="1" dirty="0">
                <a:hlinkClick r:id="rId3"/>
              </a:rPr>
              <a:t>http://docs.cntd.ru/document/420358237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ПП РФ 354 «О предоставлении коммунальных услуг собственникам и пользователям помещений в многоквартирных домах и жилых домов» </a:t>
            </a:r>
            <a:r>
              <a:rPr lang="en-US" sz="2000" b="1" dirty="0">
                <a:solidFill>
                  <a:schemeClr val="accent1"/>
                </a:solidFill>
                <a:hlinkClick r:id="rId4"/>
              </a:rPr>
              <a:t>http://docs.cntd.ru/document/902280037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</a:p>
          <a:p>
            <a:endParaRPr lang="ru-RU" sz="2000" b="1" dirty="0"/>
          </a:p>
          <a:p>
            <a:r>
              <a:rPr lang="ru-RU" b="1" dirty="0"/>
              <a:t>Для потребителей предусмотрены две возможности (п.5а ПП РФ 505)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/>
              <a:t>По нормативам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/>
              <a:t>По количеству и объему контейнеров для накопления ТКО, установленных в местах накопления ТКО </a:t>
            </a:r>
          </a:p>
          <a:p>
            <a:r>
              <a:rPr lang="ru-RU" b="1" dirty="0"/>
              <a:t>Для тех, у кого внедрен РСО – применяется оплата по количеству и объему контейнеров (п.8 ПП РФ 505)</a:t>
            </a:r>
          </a:p>
          <a:p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48680"/>
            <a:ext cx="119945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0" y="89762"/>
            <a:ext cx="1629140" cy="16291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76792" y="5633864"/>
            <a:ext cx="20152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55440" y="2060848"/>
            <a:ext cx="10729192" cy="410445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9620" y="1273622"/>
            <a:ext cx="11180927" cy="5058518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6">
                    <a:lumMod val="20000"/>
                    <a:lumOff val="80000"/>
                    <a:alpha val="90000"/>
                  </a:schemeClr>
                </a:gs>
                <a:gs pos="30000">
                  <a:srgbClr val="4CC98F">
                    <a:alpha val="90000"/>
                  </a:srgbClr>
                </a:gs>
                <a:gs pos="97297">
                  <a:srgbClr val="4E7EAF"/>
                </a:gs>
                <a:gs pos="63000">
                  <a:srgbClr val="009999"/>
                </a:gs>
              </a:gsLst>
              <a:lin ang="5400000" scaled="1"/>
            </a:gradFill>
          </a:ln>
          <a:effectLst>
            <a:glow rad="2286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BFD87-0823-42A4-A4E5-DCC3616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36" y="395184"/>
            <a:ext cx="11180927" cy="72494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1473B1"/>
                </a:solidFill>
                <a:latin typeface="+mn-lt"/>
              </a:rPr>
              <a:t>ПП РФ 354 «О предоставлении коммунальных услуг»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80A36-84AF-48AF-A802-7B71548F8C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2694" y="1529959"/>
            <a:ext cx="10797034" cy="4505834"/>
          </a:xfrm>
        </p:spPr>
        <p:txBody>
          <a:bodyPr>
            <a:noAutofit/>
          </a:bodyPr>
          <a:lstStyle/>
          <a:p>
            <a:r>
              <a:rPr lang="ru-RU" sz="2000" b="1" dirty="0"/>
              <a:t>148_30. Размер платы за коммунальную услугу по обращению с твердыми коммунальными отходами, предоставленную потребителю в жилом помещении, определяется в соответствии с формулой 9_1 приложения N 2 к настоящим Правилам.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В случае принятия органом государственной власти субъекта Российской Федерации решения об осуществлении потребителями оплаты коммунальной услуги по обращению с твердыми коммунальными отходами исходя из общей площади жилого помещения размер платы за коммунальную услугу по обращению с твердыми коммунальными отходами, предоставленную потребителю в жилом помещении, определяется в соответствии с формулой 9_2 приложения N 2 к настоящим Правилам.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При раздельном накоплении сортированных отходов размер платы за коммунальную услугу по обращению с твердыми коммунальными отходами, предоставленную потребителю в жилом помещении, определяется в соответствии с формулами 9_3 и 9_4 приложения N 2 к настоящим Правилам соответственно. </a:t>
            </a:r>
            <a:r>
              <a:rPr lang="ru-RU" sz="2000" b="1" i="1" dirty="0">
                <a:solidFill>
                  <a:schemeClr val="accent1"/>
                </a:solidFill>
              </a:rPr>
              <a:t>(ПП РФ 354 О предоставлении коммунальных услуг)</a:t>
            </a:r>
            <a:br>
              <a:rPr lang="ru-RU" sz="2000" b="1" i="1" dirty="0">
                <a:solidFill>
                  <a:schemeClr val="accent1"/>
                </a:solidFill>
              </a:rPr>
            </a:br>
            <a:endParaRPr lang="ru-RU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48680"/>
            <a:ext cx="119945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0" y="89762"/>
            <a:ext cx="1629140" cy="16291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76792" y="5633864"/>
            <a:ext cx="20152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55440" y="2060848"/>
            <a:ext cx="10729192" cy="410445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9620" y="1665858"/>
            <a:ext cx="11180927" cy="4666282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6">
                    <a:lumMod val="20000"/>
                    <a:lumOff val="80000"/>
                    <a:alpha val="90000"/>
                  </a:schemeClr>
                </a:gs>
                <a:gs pos="30000">
                  <a:srgbClr val="4CC98F">
                    <a:alpha val="90000"/>
                  </a:srgbClr>
                </a:gs>
                <a:gs pos="97297">
                  <a:srgbClr val="4E7EAF"/>
                </a:gs>
                <a:gs pos="63000">
                  <a:srgbClr val="009999"/>
                </a:gs>
              </a:gsLst>
              <a:lin ang="5400000" scaled="1"/>
            </a:gradFill>
          </a:ln>
          <a:effectLst>
            <a:glow rad="2286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BFD87-0823-42A4-A4E5-DCC3616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25860"/>
            <a:ext cx="11180927" cy="72494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1473B1"/>
                </a:solidFill>
                <a:latin typeface="+mn-lt"/>
              </a:rPr>
              <a:t>Коммерческий учет по факту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80A36-84AF-48AF-A802-7B71548F8C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0690" y="1685676"/>
            <a:ext cx="9603712" cy="4505834"/>
          </a:xfrm>
        </p:spPr>
        <p:txBody>
          <a:bodyPr>
            <a:noAutofit/>
          </a:bodyPr>
          <a:lstStyle/>
          <a:p>
            <a:r>
              <a:rPr lang="ru-RU" b="1" dirty="0"/>
              <a:t>Платить «по факту» допускается только при наличии раздельного накопления ТКО. Оплата начисляется за весь объем образованных отходов, включая раздельно накопленные.</a:t>
            </a:r>
          </a:p>
          <a:p>
            <a:endParaRPr lang="ru-RU" b="1" dirty="0"/>
          </a:p>
          <a:p>
            <a:r>
              <a:rPr lang="ru-RU" b="1" dirty="0"/>
              <a:t>При существующем регулировании оплата «по факту» может оказаться больше, чем оплата по нормативу, т.к. раздельно собранные отходы занимают больше места, чем смешанные. Оплата только смешанных отходов не предусмотрена.</a:t>
            </a:r>
          </a:p>
          <a:p>
            <a:endParaRPr lang="ru-RU" dirty="0"/>
          </a:p>
          <a:p>
            <a:r>
              <a:rPr lang="ru-RU" b="1" dirty="0"/>
              <a:t>Российская схема оплаты по фактически образованным объемам не стимулирует граждан участвовать в раздельном накоплении.</a:t>
            </a:r>
          </a:p>
          <a:p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9" name="Рисунок 8" descr="Попасть в яблочко">
            <a:extLst>
              <a:ext uri="{FF2B5EF4-FFF2-40B4-BE49-F238E27FC236}">
                <a16:creationId xmlns:a16="http://schemas.microsoft.com/office/drawing/2014/main" id="{529DC2F6-B33E-442D-A7E1-F6CACAB05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37" y="1812997"/>
            <a:ext cx="914400" cy="914400"/>
          </a:xfrm>
          <a:prstGeom prst="rect">
            <a:avLst/>
          </a:prstGeom>
        </p:spPr>
      </p:pic>
      <p:pic>
        <p:nvPicPr>
          <p:cNvPr id="11" name="Рисунок 10" descr="Попасть в яблочко">
            <a:extLst>
              <a:ext uri="{FF2B5EF4-FFF2-40B4-BE49-F238E27FC236}">
                <a16:creationId xmlns:a16="http://schemas.microsoft.com/office/drawing/2014/main" id="{954130DA-6E8E-4210-B5A9-07960B07C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120" y="3481393"/>
            <a:ext cx="914400" cy="914400"/>
          </a:xfrm>
          <a:prstGeom prst="rect">
            <a:avLst/>
          </a:prstGeom>
        </p:spPr>
      </p:pic>
      <p:pic>
        <p:nvPicPr>
          <p:cNvPr id="12" name="Рисунок 11" descr="Попасть в яблочко">
            <a:extLst>
              <a:ext uri="{FF2B5EF4-FFF2-40B4-BE49-F238E27FC236}">
                <a16:creationId xmlns:a16="http://schemas.microsoft.com/office/drawing/2014/main" id="{C931C02D-56D2-44DF-8F85-C1CA2EAED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120" y="49930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48680"/>
            <a:ext cx="119945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0" y="89762"/>
            <a:ext cx="1629140" cy="16291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76792" y="5633864"/>
            <a:ext cx="20152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55440" y="2060848"/>
            <a:ext cx="10729192" cy="410445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9620" y="1665858"/>
            <a:ext cx="11216049" cy="4643462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6">
                    <a:lumMod val="20000"/>
                    <a:lumOff val="80000"/>
                    <a:alpha val="90000"/>
                  </a:schemeClr>
                </a:gs>
                <a:gs pos="30000">
                  <a:srgbClr val="4CC98F">
                    <a:alpha val="90000"/>
                  </a:srgbClr>
                </a:gs>
                <a:gs pos="97297">
                  <a:srgbClr val="4E7EAF"/>
                </a:gs>
                <a:gs pos="63000">
                  <a:srgbClr val="009999"/>
                </a:gs>
              </a:gsLst>
              <a:lin ang="5400000" scaled="1"/>
            </a:gradFill>
          </a:ln>
          <a:effectLst>
            <a:glow rad="2286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BFD87-0823-42A4-A4E5-DCC3616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25860"/>
            <a:ext cx="11180927" cy="72494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1473B1"/>
                </a:solidFill>
                <a:latin typeface="+mn-lt"/>
              </a:rPr>
              <a:t>Препятствия для немедленного внедрения учета по факту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80A36-84AF-48AF-A802-7B71548F8C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4402" y="1685676"/>
            <a:ext cx="10160000" cy="447962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/>
              <a:t>Контейнерные площадки отсутствуют вообще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/>
              <a:t>Контейнерные площадки общедоступны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/>
              <a:t>Контейнерные площадки используются на несколько домов и УК.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/>
              <a:t>Контейнерными площадками пользуются юридические лица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/>
              <a:t>Региональным операторам невыгодно прикладывать усилия к применению учета по факту</a:t>
            </a:r>
            <a:r>
              <a:rPr lang="ru-RU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b="1" dirty="0"/>
          </a:p>
          <a:p>
            <a:endParaRPr lang="ru-RU" sz="28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48680"/>
            <a:ext cx="119945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50" y="89762"/>
            <a:ext cx="1629140" cy="16291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76792" y="5633864"/>
            <a:ext cx="20152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55440" y="2060848"/>
            <a:ext cx="10729192" cy="410445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9620" y="1665858"/>
            <a:ext cx="11277019" cy="4787478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6">
                    <a:lumMod val="20000"/>
                    <a:lumOff val="80000"/>
                    <a:alpha val="90000"/>
                  </a:schemeClr>
                </a:gs>
                <a:gs pos="30000">
                  <a:srgbClr val="4CC98F">
                    <a:alpha val="90000"/>
                  </a:srgbClr>
                </a:gs>
                <a:gs pos="97297">
                  <a:srgbClr val="4E7EAF"/>
                </a:gs>
                <a:gs pos="63000">
                  <a:srgbClr val="009999"/>
                </a:gs>
              </a:gsLst>
              <a:lin ang="5400000" scaled="1"/>
            </a:gradFill>
          </a:ln>
          <a:effectLst>
            <a:glow rad="2286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BFD87-0823-42A4-A4E5-DCC36160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6" y="525860"/>
            <a:ext cx="10432397" cy="72494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1473B1"/>
                </a:solidFill>
                <a:latin typeface="+mn-lt"/>
              </a:rPr>
              <a:t>Шаги для перехода к коммерческому учету отходов потребления «по факту»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80A36-84AF-48AF-A802-7B71548F8C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9620" y="1685676"/>
            <a:ext cx="10916980" cy="4646464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sz="2800" b="1" dirty="0"/>
              <a:t>Разработать механизмы коммерческого учета только смешанных отходов. Оплата обращения с раздельно собранными отходами должна быть возложена на субъектов РОП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b="1" dirty="0"/>
              <a:t>Предоставить возможности для раздельного накопления  в шаговой доступности</a:t>
            </a:r>
          </a:p>
          <a:p>
            <a:pPr marL="514350" indent="-514350">
              <a:buAutoNum type="arabicPeriod"/>
            </a:pPr>
            <a:r>
              <a:rPr lang="ru-RU" sz="2800" b="1" dirty="0"/>
              <a:t>Разработать стратегию, план-график и технические  требования по переходу к  коммерческому учету отходов.</a:t>
            </a:r>
          </a:p>
          <a:p>
            <a:pPr marL="514350" indent="-514350">
              <a:buAutoNum type="arabicPeriod"/>
            </a:pPr>
            <a:r>
              <a:rPr lang="ru-RU" sz="2800" b="1" dirty="0"/>
              <a:t>Подготовить программу масштабного экологического просвещения и информирования жителей о возможностях сокращения коммунальных платежей за счет участия в раздельном накоплении</a:t>
            </a:r>
          </a:p>
          <a:p>
            <a:endParaRPr lang="ru-RU" sz="28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FFFFFF"/>
      </a:dk1>
      <a:lt1>
        <a:srgbClr val="424242"/>
      </a:lt1>
      <a:dk2>
        <a:srgbClr val="737373"/>
      </a:dk2>
      <a:lt2>
        <a:srgbClr val="000000"/>
      </a:lt2>
      <a:accent1>
        <a:srgbClr val="58B1C5"/>
      </a:accent1>
      <a:accent2>
        <a:srgbClr val="168BC2"/>
      </a:accent2>
      <a:accent3>
        <a:srgbClr val="4CC98F"/>
      </a:accent3>
      <a:accent4>
        <a:srgbClr val="83D7F5"/>
      </a:accent4>
      <a:accent5>
        <a:srgbClr val="E7E7E7"/>
      </a:accent5>
      <a:accent6>
        <a:srgbClr val="FCE160"/>
      </a:accent6>
      <a:hlink>
        <a:srgbClr val="168BC2"/>
      </a:hlink>
      <a:folHlink>
        <a:srgbClr val="424242"/>
      </a:folHlink>
    </a:clrScheme>
    <a:fontScheme name="Другая 4">
      <a:majorFont>
        <a:latin typeface="Rex Bold "/>
        <a:ea typeface=""/>
        <a:cs typeface=""/>
      </a:majorFont>
      <a:minorFont>
        <a:latin typeface="Akrob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7467</TotalTime>
  <Words>566</Words>
  <Application>Microsoft Office PowerPoint</Application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Akrobat</vt:lpstr>
      <vt:lpstr>Arial</vt:lpstr>
      <vt:lpstr>Helvetica Light</vt:lpstr>
      <vt:lpstr>Calibri</vt:lpstr>
      <vt:lpstr>Rex Bold </vt:lpstr>
      <vt:lpstr>Wingdings</vt:lpstr>
      <vt:lpstr>Тема Office</vt:lpstr>
      <vt:lpstr>Презентация PowerPoint</vt:lpstr>
      <vt:lpstr>Цели мусорной реформы</vt:lpstr>
      <vt:lpstr>Презентация PowerPoint</vt:lpstr>
      <vt:lpstr>Способы вовлечения населения  в раздельное накопления отходов</vt:lpstr>
      <vt:lpstr>Регулирование оплаты обращения с отходами в России</vt:lpstr>
      <vt:lpstr>ПП РФ 354 «О предоставлении коммунальных услуг»</vt:lpstr>
      <vt:lpstr>Коммерческий учет по факту в России</vt:lpstr>
      <vt:lpstr>Препятствия для немедленного внедрения учета по факту</vt:lpstr>
      <vt:lpstr>Шаги для перехода к коммерческому учету отходов потребления «по факту»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плохотнюк</dc:creator>
  <cp:lastModifiedBy>Гаркуша Анна</cp:lastModifiedBy>
  <cp:revision>212</cp:revision>
  <dcterms:created xsi:type="dcterms:W3CDTF">2020-07-05T08:42:11Z</dcterms:created>
  <dcterms:modified xsi:type="dcterms:W3CDTF">2021-03-23T07:03:28Z</dcterms:modified>
</cp:coreProperties>
</file>